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5"/>
  </p:notesMasterIdLst>
  <p:sldIdLst>
    <p:sldId id="278" r:id="rId5"/>
    <p:sldId id="279" r:id="rId6"/>
    <p:sldId id="293" r:id="rId7"/>
    <p:sldId id="294" r:id="rId8"/>
    <p:sldId id="280" r:id="rId9"/>
    <p:sldId id="281" r:id="rId10"/>
    <p:sldId id="282" r:id="rId11"/>
    <p:sldId id="283" r:id="rId12"/>
    <p:sldId id="284" r:id="rId13"/>
    <p:sldId id="297" r:id="rId14"/>
    <p:sldId id="296" r:id="rId15"/>
    <p:sldId id="295" r:id="rId16"/>
    <p:sldId id="285" r:id="rId17"/>
    <p:sldId id="286" r:id="rId18"/>
    <p:sldId id="287" r:id="rId19"/>
    <p:sldId id="288" r:id="rId20"/>
    <p:sldId id="289" r:id="rId21"/>
    <p:sldId id="291" r:id="rId22"/>
    <p:sldId id="292"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9AAAD0-6264-4CF4-BE05-468632DE76F3}" v="23" dt="2024-05-27T10:26:00.2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YAVATHI PATHIVADA" userId="689f50ce738b02c1" providerId="LiveId" clId="{699AAAD0-6264-4CF4-BE05-468632DE76F3}"/>
    <pc:docChg chg="undo custSel addSld delSld modSld sldOrd modMainMaster">
      <pc:chgData name="PUNYAVATHI PATHIVADA" userId="689f50ce738b02c1" providerId="LiveId" clId="{699AAAD0-6264-4CF4-BE05-468632DE76F3}" dt="2024-05-27T10:26:00.247" v="79"/>
      <pc:docMkLst>
        <pc:docMk/>
      </pc:docMkLst>
      <pc:sldChg chg="modTransition">
        <pc:chgData name="PUNYAVATHI PATHIVADA" userId="689f50ce738b02c1" providerId="LiveId" clId="{699AAAD0-6264-4CF4-BE05-468632DE76F3}" dt="2024-05-27T10:26:00.247" v="79"/>
        <pc:sldMkLst>
          <pc:docMk/>
          <pc:sldMk cId="4167884232" sldId="278"/>
        </pc:sldMkLst>
      </pc:sldChg>
      <pc:sldChg chg="modTransition">
        <pc:chgData name="PUNYAVATHI PATHIVADA" userId="689f50ce738b02c1" providerId="LiveId" clId="{699AAAD0-6264-4CF4-BE05-468632DE76F3}" dt="2024-05-27T10:26:00.247" v="79"/>
        <pc:sldMkLst>
          <pc:docMk/>
          <pc:sldMk cId="3220235682" sldId="279"/>
        </pc:sldMkLst>
      </pc:sldChg>
      <pc:sldChg chg="modTransition">
        <pc:chgData name="PUNYAVATHI PATHIVADA" userId="689f50ce738b02c1" providerId="LiveId" clId="{699AAAD0-6264-4CF4-BE05-468632DE76F3}" dt="2024-05-27T10:26:00.247" v="79"/>
        <pc:sldMkLst>
          <pc:docMk/>
          <pc:sldMk cId="359675137" sldId="280"/>
        </pc:sldMkLst>
      </pc:sldChg>
      <pc:sldChg chg="modTransition">
        <pc:chgData name="PUNYAVATHI PATHIVADA" userId="689f50ce738b02c1" providerId="LiveId" clId="{699AAAD0-6264-4CF4-BE05-468632DE76F3}" dt="2024-05-27T10:26:00.247" v="79"/>
        <pc:sldMkLst>
          <pc:docMk/>
          <pc:sldMk cId="3755490242" sldId="281"/>
        </pc:sldMkLst>
      </pc:sldChg>
      <pc:sldChg chg="modTransition">
        <pc:chgData name="PUNYAVATHI PATHIVADA" userId="689f50ce738b02c1" providerId="LiveId" clId="{699AAAD0-6264-4CF4-BE05-468632DE76F3}" dt="2024-05-27T10:26:00.247" v="79"/>
        <pc:sldMkLst>
          <pc:docMk/>
          <pc:sldMk cId="2436865116" sldId="282"/>
        </pc:sldMkLst>
      </pc:sldChg>
      <pc:sldChg chg="delSp mod modTransition">
        <pc:chgData name="PUNYAVATHI PATHIVADA" userId="689f50ce738b02c1" providerId="LiveId" clId="{699AAAD0-6264-4CF4-BE05-468632DE76F3}" dt="2024-05-27T10:26:00.247" v="79"/>
        <pc:sldMkLst>
          <pc:docMk/>
          <pc:sldMk cId="1373070777" sldId="283"/>
        </pc:sldMkLst>
        <pc:spChg chg="del">
          <ac:chgData name="PUNYAVATHI PATHIVADA" userId="689f50ce738b02c1" providerId="LiveId" clId="{699AAAD0-6264-4CF4-BE05-468632DE76F3}" dt="2024-05-27T09:40:45.750" v="47" actId="478"/>
          <ac:spMkLst>
            <pc:docMk/>
            <pc:sldMk cId="1373070777" sldId="283"/>
            <ac:spMk id="8" creationId="{A8ED98D7-4BFD-0C5F-7A7E-386801206D6F}"/>
          </ac:spMkLst>
        </pc:spChg>
        <pc:spChg chg="del">
          <ac:chgData name="PUNYAVATHI PATHIVADA" userId="689f50ce738b02c1" providerId="LiveId" clId="{699AAAD0-6264-4CF4-BE05-468632DE76F3}" dt="2024-05-27T09:40:48.130" v="48" actId="478"/>
          <ac:spMkLst>
            <pc:docMk/>
            <pc:sldMk cId="1373070777" sldId="283"/>
            <ac:spMk id="9" creationId="{0ED844FE-13B9-1AF4-6E0E-7601539AD7A4}"/>
          </ac:spMkLst>
        </pc:spChg>
      </pc:sldChg>
      <pc:sldChg chg="delSp mod modTransition">
        <pc:chgData name="PUNYAVATHI PATHIVADA" userId="689f50ce738b02c1" providerId="LiveId" clId="{699AAAD0-6264-4CF4-BE05-468632DE76F3}" dt="2024-05-27T10:26:00.247" v="79"/>
        <pc:sldMkLst>
          <pc:docMk/>
          <pc:sldMk cId="1387963864" sldId="284"/>
        </pc:sldMkLst>
        <pc:spChg chg="del">
          <ac:chgData name="PUNYAVATHI PATHIVADA" userId="689f50ce738b02c1" providerId="LiveId" clId="{699AAAD0-6264-4CF4-BE05-468632DE76F3}" dt="2024-05-27T09:40:53.150" v="49" actId="478"/>
          <ac:spMkLst>
            <pc:docMk/>
            <pc:sldMk cId="1387963864" sldId="284"/>
            <ac:spMk id="8" creationId="{C74F8922-2D18-EFD9-A79E-5DC587AD550E}"/>
          </ac:spMkLst>
        </pc:spChg>
        <pc:spChg chg="del">
          <ac:chgData name="PUNYAVATHI PATHIVADA" userId="689f50ce738b02c1" providerId="LiveId" clId="{699AAAD0-6264-4CF4-BE05-468632DE76F3}" dt="2024-05-27T09:40:55.175" v="50" actId="478"/>
          <ac:spMkLst>
            <pc:docMk/>
            <pc:sldMk cId="1387963864" sldId="284"/>
            <ac:spMk id="9" creationId="{51B39A9E-9558-9C30-EE1B-F51D013B291B}"/>
          </ac:spMkLst>
        </pc:spChg>
      </pc:sldChg>
      <pc:sldChg chg="modTransition">
        <pc:chgData name="PUNYAVATHI PATHIVADA" userId="689f50ce738b02c1" providerId="LiveId" clId="{699AAAD0-6264-4CF4-BE05-468632DE76F3}" dt="2024-05-27T10:26:00.247" v="79"/>
        <pc:sldMkLst>
          <pc:docMk/>
          <pc:sldMk cId="579267113" sldId="285"/>
        </pc:sldMkLst>
      </pc:sldChg>
      <pc:sldChg chg="modTransition">
        <pc:chgData name="PUNYAVATHI PATHIVADA" userId="689f50ce738b02c1" providerId="LiveId" clId="{699AAAD0-6264-4CF4-BE05-468632DE76F3}" dt="2024-05-27T10:26:00.247" v="79"/>
        <pc:sldMkLst>
          <pc:docMk/>
          <pc:sldMk cId="1440279943" sldId="286"/>
        </pc:sldMkLst>
      </pc:sldChg>
      <pc:sldChg chg="modTransition">
        <pc:chgData name="PUNYAVATHI PATHIVADA" userId="689f50ce738b02c1" providerId="LiveId" clId="{699AAAD0-6264-4CF4-BE05-468632DE76F3}" dt="2024-05-27T10:26:00.247" v="79"/>
        <pc:sldMkLst>
          <pc:docMk/>
          <pc:sldMk cId="1015526373" sldId="287"/>
        </pc:sldMkLst>
      </pc:sldChg>
      <pc:sldChg chg="modTransition">
        <pc:chgData name="PUNYAVATHI PATHIVADA" userId="689f50ce738b02c1" providerId="LiveId" clId="{699AAAD0-6264-4CF4-BE05-468632DE76F3}" dt="2024-05-27T10:26:00.247" v="79"/>
        <pc:sldMkLst>
          <pc:docMk/>
          <pc:sldMk cId="337721705" sldId="288"/>
        </pc:sldMkLst>
      </pc:sldChg>
      <pc:sldChg chg="modTransition">
        <pc:chgData name="PUNYAVATHI PATHIVADA" userId="689f50ce738b02c1" providerId="LiveId" clId="{699AAAD0-6264-4CF4-BE05-468632DE76F3}" dt="2024-05-27T10:26:00.247" v="79"/>
        <pc:sldMkLst>
          <pc:docMk/>
          <pc:sldMk cId="987068828" sldId="289"/>
        </pc:sldMkLst>
      </pc:sldChg>
      <pc:sldChg chg="modTransition">
        <pc:chgData name="PUNYAVATHI PATHIVADA" userId="689f50ce738b02c1" providerId="LiveId" clId="{699AAAD0-6264-4CF4-BE05-468632DE76F3}" dt="2024-05-27T10:26:00.247" v="79"/>
        <pc:sldMkLst>
          <pc:docMk/>
          <pc:sldMk cId="2140407852" sldId="290"/>
        </pc:sldMkLst>
      </pc:sldChg>
      <pc:sldChg chg="modTransition">
        <pc:chgData name="PUNYAVATHI PATHIVADA" userId="689f50ce738b02c1" providerId="LiveId" clId="{699AAAD0-6264-4CF4-BE05-468632DE76F3}" dt="2024-05-27T10:26:00.247" v="79"/>
        <pc:sldMkLst>
          <pc:docMk/>
          <pc:sldMk cId="737153016" sldId="291"/>
        </pc:sldMkLst>
      </pc:sldChg>
      <pc:sldChg chg="modTransition">
        <pc:chgData name="PUNYAVATHI PATHIVADA" userId="689f50ce738b02c1" providerId="LiveId" clId="{699AAAD0-6264-4CF4-BE05-468632DE76F3}" dt="2024-05-27T10:26:00.247" v="79"/>
        <pc:sldMkLst>
          <pc:docMk/>
          <pc:sldMk cId="2142616591" sldId="292"/>
        </pc:sldMkLst>
      </pc:sldChg>
      <pc:sldChg chg="modTransition">
        <pc:chgData name="PUNYAVATHI PATHIVADA" userId="689f50ce738b02c1" providerId="LiveId" clId="{699AAAD0-6264-4CF4-BE05-468632DE76F3}" dt="2024-05-27T10:26:00.247" v="79"/>
        <pc:sldMkLst>
          <pc:docMk/>
          <pc:sldMk cId="1833829129" sldId="293"/>
        </pc:sldMkLst>
      </pc:sldChg>
      <pc:sldChg chg="modSp mod modTransition">
        <pc:chgData name="PUNYAVATHI PATHIVADA" userId="689f50ce738b02c1" providerId="LiveId" clId="{699AAAD0-6264-4CF4-BE05-468632DE76F3}" dt="2024-05-27T10:26:00.247" v="79"/>
        <pc:sldMkLst>
          <pc:docMk/>
          <pc:sldMk cId="4202431400" sldId="294"/>
        </pc:sldMkLst>
        <pc:spChg chg="mod">
          <ac:chgData name="PUNYAVATHI PATHIVADA" userId="689f50ce738b02c1" providerId="LiveId" clId="{699AAAD0-6264-4CF4-BE05-468632DE76F3}" dt="2024-05-27T09:40:05.853" v="46" actId="20577"/>
          <ac:spMkLst>
            <pc:docMk/>
            <pc:sldMk cId="4202431400" sldId="294"/>
            <ac:spMk id="3" creationId="{55CA5DFB-527F-5684-53EB-4DD90D358D9D}"/>
          </ac:spMkLst>
        </pc:spChg>
      </pc:sldChg>
      <pc:sldChg chg="modTransition">
        <pc:chgData name="PUNYAVATHI PATHIVADA" userId="689f50ce738b02c1" providerId="LiveId" clId="{699AAAD0-6264-4CF4-BE05-468632DE76F3}" dt="2024-05-27T10:26:00.247" v="79"/>
        <pc:sldMkLst>
          <pc:docMk/>
          <pc:sldMk cId="2839219730" sldId="295"/>
        </pc:sldMkLst>
      </pc:sldChg>
      <pc:sldChg chg="modTransition">
        <pc:chgData name="PUNYAVATHI PATHIVADA" userId="689f50ce738b02c1" providerId="LiveId" clId="{699AAAD0-6264-4CF4-BE05-468632DE76F3}" dt="2024-05-27T10:26:00.247" v="79"/>
        <pc:sldMkLst>
          <pc:docMk/>
          <pc:sldMk cId="3750526324" sldId="296"/>
        </pc:sldMkLst>
      </pc:sldChg>
      <pc:sldChg chg="delSp mod modTransition">
        <pc:chgData name="PUNYAVATHI PATHIVADA" userId="689f50ce738b02c1" providerId="LiveId" clId="{699AAAD0-6264-4CF4-BE05-468632DE76F3}" dt="2024-05-27T10:26:00.247" v="79"/>
        <pc:sldMkLst>
          <pc:docMk/>
          <pc:sldMk cId="905123816" sldId="297"/>
        </pc:sldMkLst>
        <pc:spChg chg="del">
          <ac:chgData name="PUNYAVATHI PATHIVADA" userId="689f50ce738b02c1" providerId="LiveId" clId="{699AAAD0-6264-4CF4-BE05-468632DE76F3}" dt="2024-05-27T09:40:59.310" v="51" actId="478"/>
          <ac:spMkLst>
            <pc:docMk/>
            <pc:sldMk cId="905123816" sldId="297"/>
            <ac:spMk id="9" creationId="{1788F401-F146-7DF5-A044-B9116B095706}"/>
          </ac:spMkLst>
        </pc:spChg>
        <pc:spChg chg="del">
          <ac:chgData name="PUNYAVATHI PATHIVADA" userId="689f50ce738b02c1" providerId="LiveId" clId="{699AAAD0-6264-4CF4-BE05-468632DE76F3}" dt="2024-05-27T09:41:01.064" v="52" actId="478"/>
          <ac:spMkLst>
            <pc:docMk/>
            <pc:sldMk cId="905123816" sldId="297"/>
            <ac:spMk id="10" creationId="{374E27C6-45DE-668D-672C-F1E70AB61793}"/>
          </ac:spMkLst>
        </pc:spChg>
      </pc:sldChg>
      <pc:sldChg chg="new del ord">
        <pc:chgData name="PUNYAVATHI PATHIVADA" userId="689f50ce738b02c1" providerId="LiveId" clId="{699AAAD0-6264-4CF4-BE05-468632DE76F3}" dt="2024-05-27T10:24:01.674" v="72" actId="47"/>
        <pc:sldMkLst>
          <pc:docMk/>
          <pc:sldMk cId="2747029357" sldId="298"/>
        </pc:sldMkLst>
      </pc:sldChg>
      <pc:sldMasterChg chg="modTransition modSldLayout">
        <pc:chgData name="PUNYAVATHI PATHIVADA" userId="689f50ce738b02c1" providerId="LiveId" clId="{699AAAD0-6264-4CF4-BE05-468632DE76F3}" dt="2024-05-27T10:26:00.247" v="79"/>
        <pc:sldMasterMkLst>
          <pc:docMk/>
          <pc:sldMasterMk cId="1858978357" sldId="2147483660"/>
        </pc:sldMasterMkLst>
        <pc:sldLayoutChg chg="modTransition">
          <pc:chgData name="PUNYAVATHI PATHIVADA" userId="689f50ce738b02c1" providerId="LiveId" clId="{699AAAD0-6264-4CF4-BE05-468632DE76F3}" dt="2024-05-27T10:26:00.247" v="79"/>
          <pc:sldLayoutMkLst>
            <pc:docMk/>
            <pc:sldMasterMk cId="1858978357" sldId="2147483660"/>
            <pc:sldLayoutMk cId="2150746718" sldId="2147483661"/>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3154865406" sldId="2147483662"/>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84640198" sldId="2147483663"/>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3988205829" sldId="2147483664"/>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2235120348" sldId="2147483665"/>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429094048" sldId="2147483666"/>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2655130232" sldId="2147483667"/>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793556953" sldId="2147483668"/>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53056785" sldId="2147483669"/>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1009502205" sldId="2147483670"/>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105385040" sldId="2147483671"/>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2775291183" sldId="2147483672"/>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2345092503" sldId="2147483673"/>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2032647817" sldId="2147483674"/>
          </pc:sldLayoutMkLst>
        </pc:sldLayoutChg>
        <pc:sldLayoutChg chg="modTransition">
          <pc:chgData name="PUNYAVATHI PATHIVADA" userId="689f50ce738b02c1" providerId="LiveId" clId="{699AAAD0-6264-4CF4-BE05-468632DE76F3}" dt="2024-05-27T10:26:00.247" v="79"/>
          <pc:sldLayoutMkLst>
            <pc:docMk/>
            <pc:sldMasterMk cId="1858978357" sldId="2147483660"/>
            <pc:sldLayoutMk cId="1793254662"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5/27/2024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pic>
        <p:nvPicPr>
          <p:cNvPr id="8" name="Picture 7">
            <a:extLst>
              <a:ext uri="{FF2B5EF4-FFF2-40B4-BE49-F238E27FC236}">
                <a16:creationId xmlns:a16="http://schemas.microsoft.com/office/drawing/2014/main" id="{3BCAB993-F308-FD79-9D05-95ACE3EAA1C4}"/>
              </a:ext>
            </a:extLst>
          </p:cNvPr>
          <p:cNvPicPr>
            <a:picLocks noChangeAspect="1"/>
          </p:cNvPicPr>
          <p:nvPr userDrawn="1"/>
        </p:nvPicPr>
        <p:blipFill>
          <a:blip r:embed="rId2"/>
          <a:stretch>
            <a:fillRect/>
          </a:stretch>
        </p:blipFill>
        <p:spPr>
          <a:xfrm>
            <a:off x="823219" y="5948320"/>
            <a:ext cx="10454986" cy="600159"/>
          </a:xfrm>
          <a:prstGeom prst="rect">
            <a:avLst/>
          </a:prstGeom>
        </p:spPr>
      </p:pic>
    </p:spTree>
    <p:extLst>
      <p:ext uri="{BB962C8B-B14F-4D97-AF65-F5344CB8AC3E}">
        <p14:creationId xmlns:p14="http://schemas.microsoft.com/office/powerpoint/2010/main" val="3154865406"/>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5/27/2024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5/27/2024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9842"/>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Career Crafter</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a:t>The Job Portal</a:t>
            </a:r>
            <a:endParaRPr lang="en-US" sz="2300" dirty="0"/>
          </a:p>
        </p:txBody>
      </p:sp>
      <p:sp>
        <p:nvSpPr>
          <p:cNvPr id="7" name="Subtitle 2">
            <a:extLst>
              <a:ext uri="{FF2B5EF4-FFF2-40B4-BE49-F238E27FC236}">
                <a16:creationId xmlns:a16="http://schemas.microsoft.com/office/drawing/2014/main" id="{DA8DB513-47AB-3D47-8EBB-4DB93AF8B4AD}"/>
              </a:ext>
            </a:extLst>
          </p:cNvPr>
          <p:cNvSpPr txBox="1">
            <a:spLocks/>
          </p:cNvSpPr>
          <p:nvPr/>
        </p:nvSpPr>
        <p:spPr>
          <a:xfrm>
            <a:off x="9301315" y="5704938"/>
            <a:ext cx="1352495" cy="1026544"/>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l"/>
            <a:r>
              <a:rPr lang="en-US" dirty="0">
                <a:solidFill>
                  <a:schemeClr val="bg1">
                    <a:lumMod val="95000"/>
                    <a:lumOff val="5000"/>
                  </a:schemeClr>
                </a:solidFill>
              </a:rPr>
              <a:t>TEAM:</a:t>
            </a:r>
          </a:p>
          <a:p>
            <a:pPr algn="l"/>
            <a:r>
              <a:rPr lang="en-US" dirty="0">
                <a:solidFill>
                  <a:schemeClr val="bg1">
                    <a:lumMod val="95000"/>
                    <a:lumOff val="5000"/>
                  </a:schemeClr>
                </a:solidFill>
              </a:rPr>
              <a:t>PUNYAVATHI</a:t>
            </a:r>
          </a:p>
          <a:p>
            <a:pPr algn="l"/>
            <a:r>
              <a:rPr lang="en-US" dirty="0">
                <a:solidFill>
                  <a:schemeClr val="bg1">
                    <a:lumMod val="95000"/>
                    <a:lumOff val="5000"/>
                  </a:schemeClr>
                </a:solidFill>
              </a:rPr>
              <a:t>SANTOSH</a:t>
            </a: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54B2-FAD1-9247-C529-80EB87B524C4}"/>
              </a:ext>
            </a:extLst>
          </p:cNvPr>
          <p:cNvSpPr>
            <a:spLocks noGrp="1"/>
          </p:cNvSpPr>
          <p:nvPr>
            <p:ph type="title"/>
          </p:nvPr>
        </p:nvSpPr>
        <p:spPr/>
        <p:txBody>
          <a:bodyPr/>
          <a:lstStyle/>
          <a:p>
            <a:r>
              <a:rPr lang="en-US" sz="4800" dirty="0"/>
              <a:t>Components</a:t>
            </a:r>
            <a:endParaRPr lang="en-IN" dirty="0"/>
          </a:p>
        </p:txBody>
      </p:sp>
      <p:sp>
        <p:nvSpPr>
          <p:cNvPr id="6" name="Rectangle 5">
            <a:extLst>
              <a:ext uri="{FF2B5EF4-FFF2-40B4-BE49-F238E27FC236}">
                <a16:creationId xmlns:a16="http://schemas.microsoft.com/office/drawing/2014/main" id="{C7956930-2A45-2B51-1851-742A10F7B3C1}"/>
              </a:ext>
            </a:extLst>
          </p:cNvPr>
          <p:cNvSpPr/>
          <p:nvPr/>
        </p:nvSpPr>
        <p:spPr>
          <a:xfrm>
            <a:off x="913795" y="2175387"/>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ADMIN Component’s</a:t>
            </a:r>
          </a:p>
          <a:p>
            <a:pPr marL="285750" indent="-285750">
              <a:buFont typeface="Wingdings" panose="05000000000000000000" pitchFamily="2" charset="2"/>
              <a:buChar char="ü"/>
            </a:pPr>
            <a:r>
              <a:rPr lang="en-US" dirty="0">
                <a:solidFill>
                  <a:schemeClr val="bg1">
                    <a:lumMod val="95000"/>
                    <a:lumOff val="5000"/>
                  </a:schemeClr>
                </a:solidFill>
              </a:rPr>
              <a:t>Applications</a:t>
            </a:r>
          </a:p>
          <a:p>
            <a:pPr marL="285750" indent="-285750">
              <a:buFont typeface="Wingdings" panose="05000000000000000000" pitchFamily="2" charset="2"/>
              <a:buChar char="ü"/>
            </a:pPr>
            <a:r>
              <a:rPr lang="en-US" dirty="0">
                <a:solidFill>
                  <a:schemeClr val="bg1">
                    <a:lumMod val="95000"/>
                    <a:lumOff val="5000"/>
                  </a:schemeClr>
                </a:solidFill>
              </a:rPr>
              <a:t>Jobs</a:t>
            </a:r>
          </a:p>
          <a:p>
            <a:pPr marL="285750" indent="-285750">
              <a:buFont typeface="Wingdings" panose="05000000000000000000" pitchFamily="2" charset="2"/>
              <a:buChar char="ü"/>
            </a:pPr>
            <a:r>
              <a:rPr lang="en-US" dirty="0">
                <a:solidFill>
                  <a:schemeClr val="bg1">
                    <a:lumMod val="95000"/>
                    <a:lumOff val="5000"/>
                  </a:schemeClr>
                </a:solidFill>
              </a:rPr>
              <a:t>Job Forms</a:t>
            </a:r>
          </a:p>
          <a:p>
            <a:pPr marL="285750" indent="-285750">
              <a:buFont typeface="Wingdings" panose="05000000000000000000" pitchFamily="2" charset="2"/>
              <a:buChar char="ü"/>
            </a:pPr>
            <a:r>
              <a:rPr lang="en-US" dirty="0">
                <a:solidFill>
                  <a:schemeClr val="bg1">
                    <a:lumMod val="95000"/>
                    <a:lumOff val="5000"/>
                  </a:schemeClr>
                </a:solidFill>
              </a:rPr>
              <a:t>Admin Login</a:t>
            </a:r>
          </a:p>
          <a:p>
            <a:pPr marL="285750" indent="-285750">
              <a:buFont typeface="Wingdings" panose="05000000000000000000" pitchFamily="2" charset="2"/>
              <a:buChar char="ü"/>
            </a:pPr>
            <a:r>
              <a:rPr lang="en-US" dirty="0">
                <a:solidFill>
                  <a:schemeClr val="bg1">
                    <a:lumMod val="95000"/>
                    <a:lumOff val="5000"/>
                  </a:schemeClr>
                </a:solidFill>
              </a:rPr>
              <a:t>Admin Register</a:t>
            </a:r>
          </a:p>
          <a:p>
            <a:pPr algn="ctr"/>
            <a:endParaRPr lang="en-US" u="sng" dirty="0">
              <a:solidFill>
                <a:schemeClr val="bg1">
                  <a:lumMod val="95000"/>
                  <a:lumOff val="5000"/>
                </a:schemeClr>
              </a:solidFill>
            </a:endParaRPr>
          </a:p>
        </p:txBody>
      </p:sp>
      <p:sp>
        <p:nvSpPr>
          <p:cNvPr id="7" name="Rectangle 6">
            <a:extLst>
              <a:ext uri="{FF2B5EF4-FFF2-40B4-BE49-F238E27FC236}">
                <a16:creationId xmlns:a16="http://schemas.microsoft.com/office/drawing/2014/main" id="{8A52D1EB-CD3C-0C46-4424-C2BAC7BBDF3F}"/>
              </a:ext>
            </a:extLst>
          </p:cNvPr>
          <p:cNvSpPr/>
          <p:nvPr/>
        </p:nvSpPr>
        <p:spPr>
          <a:xfrm>
            <a:off x="4808285" y="2175387"/>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Common Component’s</a:t>
            </a:r>
          </a:p>
          <a:p>
            <a:pPr marL="285750" indent="-285750">
              <a:buFont typeface="Wingdings" panose="05000000000000000000" pitchFamily="2" charset="2"/>
              <a:buChar char="ü"/>
            </a:pPr>
            <a:r>
              <a:rPr lang="en-US" dirty="0">
                <a:solidFill>
                  <a:schemeClr val="bg1">
                    <a:lumMod val="95000"/>
                    <a:lumOff val="5000"/>
                  </a:schemeClr>
                </a:solidFill>
              </a:rPr>
              <a:t>Headers</a:t>
            </a:r>
          </a:p>
          <a:p>
            <a:pPr marL="285750" indent="-285750">
              <a:buFont typeface="Wingdings" panose="05000000000000000000" pitchFamily="2" charset="2"/>
              <a:buChar char="ü"/>
            </a:pPr>
            <a:r>
              <a:rPr lang="en-US" dirty="0">
                <a:solidFill>
                  <a:schemeClr val="bg1">
                    <a:lumMod val="95000"/>
                    <a:lumOff val="5000"/>
                  </a:schemeClr>
                </a:solidFill>
              </a:rPr>
              <a:t>Footers</a:t>
            </a:r>
          </a:p>
          <a:p>
            <a:pPr marL="285750" indent="-285750">
              <a:buFont typeface="Wingdings" panose="05000000000000000000" pitchFamily="2" charset="2"/>
              <a:buChar char="ü"/>
            </a:pPr>
            <a:r>
              <a:rPr lang="en-US" dirty="0">
                <a:solidFill>
                  <a:schemeClr val="bg1">
                    <a:lumMod val="95000"/>
                    <a:lumOff val="5000"/>
                  </a:schemeClr>
                </a:solidFill>
              </a:rPr>
              <a:t>About Us</a:t>
            </a:r>
          </a:p>
          <a:p>
            <a:pPr marL="285750" indent="-285750">
              <a:buFont typeface="Wingdings" panose="05000000000000000000" pitchFamily="2" charset="2"/>
              <a:buChar char="ü"/>
            </a:pPr>
            <a:r>
              <a:rPr lang="en-US" dirty="0">
                <a:solidFill>
                  <a:schemeClr val="bg1">
                    <a:lumMod val="95000"/>
                    <a:lumOff val="5000"/>
                  </a:schemeClr>
                </a:solidFill>
              </a:rPr>
              <a:t>Contact Us</a:t>
            </a:r>
          </a:p>
          <a:p>
            <a:pPr marL="285750" indent="-285750">
              <a:buFont typeface="Wingdings" panose="05000000000000000000" pitchFamily="2" charset="2"/>
              <a:buChar char="ü"/>
            </a:pPr>
            <a:r>
              <a:rPr lang="en-US" dirty="0">
                <a:solidFill>
                  <a:schemeClr val="bg1">
                    <a:lumMod val="95000"/>
                    <a:lumOff val="5000"/>
                  </a:schemeClr>
                </a:solidFill>
              </a:rPr>
              <a:t>Carousel</a:t>
            </a:r>
          </a:p>
          <a:p>
            <a:pPr marL="285750" indent="-285750">
              <a:buFont typeface="Wingdings" panose="05000000000000000000" pitchFamily="2" charset="2"/>
              <a:buChar char="ü"/>
            </a:pPr>
            <a:r>
              <a:rPr lang="en-US" dirty="0">
                <a:solidFill>
                  <a:schemeClr val="bg1">
                    <a:lumMod val="95000"/>
                    <a:lumOff val="5000"/>
                  </a:schemeClr>
                </a:solidFill>
              </a:rPr>
              <a:t>Testimonial Cards</a:t>
            </a:r>
          </a:p>
          <a:p>
            <a:pPr algn="ctr"/>
            <a:endParaRPr lang="en-US" u="sng" dirty="0">
              <a:solidFill>
                <a:schemeClr val="bg1">
                  <a:lumMod val="95000"/>
                  <a:lumOff val="5000"/>
                </a:schemeClr>
              </a:solidFill>
            </a:endParaRPr>
          </a:p>
        </p:txBody>
      </p:sp>
      <p:sp>
        <p:nvSpPr>
          <p:cNvPr id="8" name="Rectangle 7">
            <a:extLst>
              <a:ext uri="{FF2B5EF4-FFF2-40B4-BE49-F238E27FC236}">
                <a16:creationId xmlns:a16="http://schemas.microsoft.com/office/drawing/2014/main" id="{F322AE09-85F3-7627-3C5A-F9D7C10F8BD0}"/>
              </a:ext>
            </a:extLst>
          </p:cNvPr>
          <p:cNvSpPr/>
          <p:nvPr/>
        </p:nvSpPr>
        <p:spPr>
          <a:xfrm>
            <a:off x="8702775" y="2175387"/>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ADMIN API’S</a:t>
            </a:r>
          </a:p>
          <a:p>
            <a:pPr marL="285750" indent="-285750">
              <a:buFont typeface="Wingdings" panose="05000000000000000000" pitchFamily="2" charset="2"/>
              <a:buChar char="ü"/>
            </a:pPr>
            <a:r>
              <a:rPr lang="en-US" dirty="0">
                <a:solidFill>
                  <a:schemeClr val="bg1">
                    <a:lumMod val="95000"/>
                    <a:lumOff val="5000"/>
                  </a:schemeClr>
                </a:solidFill>
              </a:rPr>
              <a:t>New User Register</a:t>
            </a:r>
          </a:p>
          <a:p>
            <a:pPr marL="285750" indent="-285750">
              <a:buFont typeface="Wingdings" panose="05000000000000000000" pitchFamily="2" charset="2"/>
              <a:buChar char="ü"/>
            </a:pPr>
            <a:r>
              <a:rPr lang="en-US" dirty="0">
                <a:solidFill>
                  <a:schemeClr val="bg1">
                    <a:lumMod val="95000"/>
                    <a:lumOff val="5000"/>
                  </a:schemeClr>
                </a:solidFill>
              </a:rPr>
              <a:t>Login</a:t>
            </a:r>
          </a:p>
          <a:p>
            <a:pPr marL="285750" indent="-285750">
              <a:buFont typeface="Wingdings" panose="05000000000000000000" pitchFamily="2" charset="2"/>
              <a:buChar char="ü"/>
            </a:pPr>
            <a:r>
              <a:rPr lang="en-US" dirty="0">
                <a:solidFill>
                  <a:schemeClr val="bg1">
                    <a:lumMod val="95000"/>
                    <a:lumOff val="5000"/>
                  </a:schemeClr>
                </a:solidFill>
              </a:rPr>
              <a:t>My Applications</a:t>
            </a:r>
          </a:p>
          <a:p>
            <a:pPr marL="285750" indent="-285750">
              <a:buFont typeface="Wingdings" panose="05000000000000000000" pitchFamily="2" charset="2"/>
              <a:buChar char="ü"/>
            </a:pPr>
            <a:r>
              <a:rPr lang="en-US" dirty="0">
                <a:solidFill>
                  <a:schemeClr val="bg1">
                    <a:lumMod val="95000"/>
                    <a:lumOff val="5000"/>
                  </a:schemeClr>
                </a:solidFill>
              </a:rPr>
              <a:t>Profile</a:t>
            </a:r>
          </a:p>
          <a:p>
            <a:pPr marL="285750" indent="-285750">
              <a:buFont typeface="Wingdings" panose="05000000000000000000" pitchFamily="2" charset="2"/>
              <a:buChar char="ü"/>
            </a:pPr>
            <a:r>
              <a:rPr lang="en-US" dirty="0">
                <a:solidFill>
                  <a:schemeClr val="bg1">
                    <a:lumMod val="95000"/>
                    <a:lumOff val="5000"/>
                  </a:schemeClr>
                </a:solidFill>
              </a:rPr>
              <a:t>Resume </a:t>
            </a:r>
          </a:p>
          <a:p>
            <a:pPr marL="285750" indent="-285750">
              <a:buFont typeface="Wingdings" panose="05000000000000000000" pitchFamily="2" charset="2"/>
              <a:buChar char="ü"/>
            </a:pPr>
            <a:r>
              <a:rPr lang="en-US" dirty="0">
                <a:solidFill>
                  <a:schemeClr val="bg1">
                    <a:lumMod val="95000"/>
                    <a:lumOff val="5000"/>
                  </a:schemeClr>
                </a:solidFill>
              </a:rPr>
              <a:t>Search Jobs</a:t>
            </a:r>
          </a:p>
          <a:p>
            <a:pPr algn="ctr"/>
            <a:endParaRPr lang="en-US" u="sng" dirty="0">
              <a:solidFill>
                <a:schemeClr val="bg1">
                  <a:lumMod val="95000"/>
                  <a:lumOff val="5000"/>
                </a:schemeClr>
              </a:solidFill>
            </a:endParaRPr>
          </a:p>
        </p:txBody>
      </p:sp>
    </p:spTree>
    <p:extLst>
      <p:ext uri="{BB962C8B-B14F-4D97-AF65-F5344CB8AC3E}">
        <p14:creationId xmlns:p14="http://schemas.microsoft.com/office/powerpoint/2010/main" val="905123816"/>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552EE-C776-1B4D-27B3-92F85447CFBA}"/>
              </a:ext>
            </a:extLst>
          </p:cNvPr>
          <p:cNvPicPr>
            <a:picLocks noChangeAspect="1"/>
          </p:cNvPicPr>
          <p:nvPr/>
        </p:nvPicPr>
        <p:blipFill>
          <a:blip r:embed="rId2"/>
          <a:stretch>
            <a:fillRect/>
          </a:stretch>
        </p:blipFill>
        <p:spPr>
          <a:xfrm>
            <a:off x="3787932" y="285135"/>
            <a:ext cx="7388831" cy="5250425"/>
          </a:xfrm>
          <a:prstGeom prst="rect">
            <a:avLst/>
          </a:prstGeom>
        </p:spPr>
      </p:pic>
      <p:sp>
        <p:nvSpPr>
          <p:cNvPr id="6" name="Arrow: Striped Right 5">
            <a:extLst>
              <a:ext uri="{FF2B5EF4-FFF2-40B4-BE49-F238E27FC236}">
                <a16:creationId xmlns:a16="http://schemas.microsoft.com/office/drawing/2014/main" id="{5150A592-D5B1-74D4-F502-699BFF2655E9}"/>
              </a:ext>
            </a:extLst>
          </p:cNvPr>
          <p:cNvSpPr/>
          <p:nvPr/>
        </p:nvSpPr>
        <p:spPr>
          <a:xfrm>
            <a:off x="835743" y="1995949"/>
            <a:ext cx="2379406" cy="160020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User-Case Diagram</a:t>
            </a:r>
            <a:endParaRPr lang="en-IN" b="1" dirty="0"/>
          </a:p>
        </p:txBody>
      </p:sp>
    </p:spTree>
    <p:extLst>
      <p:ext uri="{BB962C8B-B14F-4D97-AF65-F5344CB8AC3E}">
        <p14:creationId xmlns:p14="http://schemas.microsoft.com/office/powerpoint/2010/main" val="3750526324"/>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D51B1-17C7-0F75-AEF9-E34B07154D64}"/>
              </a:ext>
            </a:extLst>
          </p:cNvPr>
          <p:cNvSpPr>
            <a:spLocks noGrp="1"/>
          </p:cNvSpPr>
          <p:nvPr>
            <p:ph idx="1"/>
          </p:nvPr>
        </p:nvSpPr>
        <p:spPr>
          <a:xfrm>
            <a:off x="4847303" y="1307693"/>
            <a:ext cx="6046628" cy="3382296"/>
          </a:xfrm>
        </p:spPr>
        <p:txBody>
          <a:bodyPr>
            <a:normAutofit/>
          </a:bodyPr>
          <a:lstStyle/>
          <a:p>
            <a:r>
              <a:rPr lang="en-IN" dirty="0"/>
              <a:t>Frontend: React.js </a:t>
            </a:r>
          </a:p>
          <a:p>
            <a:r>
              <a:rPr lang="en-IN" dirty="0"/>
              <a:t>Backend: Express JS for API development</a:t>
            </a:r>
          </a:p>
          <a:p>
            <a:r>
              <a:rPr lang="en-IN" dirty="0"/>
              <a:t>Database: MySQL </a:t>
            </a:r>
          </a:p>
          <a:p>
            <a:r>
              <a:rPr lang="en-IN" dirty="0"/>
              <a:t>Authentication: JSON Web Tokens (JWT) for secure user authentication</a:t>
            </a:r>
          </a:p>
          <a:p>
            <a:r>
              <a:rPr lang="en-IN" dirty="0"/>
              <a:t>Styles : Bootstrap , CSS.</a:t>
            </a:r>
          </a:p>
          <a:p>
            <a:pPr marL="36900" indent="0">
              <a:buNone/>
            </a:pPr>
            <a:endParaRPr lang="en-IN" dirty="0"/>
          </a:p>
        </p:txBody>
      </p:sp>
      <p:sp>
        <p:nvSpPr>
          <p:cNvPr id="4" name="Arrow: Striped Right 3">
            <a:extLst>
              <a:ext uri="{FF2B5EF4-FFF2-40B4-BE49-F238E27FC236}">
                <a16:creationId xmlns:a16="http://schemas.microsoft.com/office/drawing/2014/main" id="{9FD43D4C-11FD-0F31-E080-BD55D6562ABD}"/>
              </a:ext>
            </a:extLst>
          </p:cNvPr>
          <p:cNvSpPr/>
          <p:nvPr/>
        </p:nvSpPr>
        <p:spPr>
          <a:xfrm>
            <a:off x="1022554" y="2148351"/>
            <a:ext cx="2399072" cy="1700980"/>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Technology</a:t>
            </a:r>
            <a:endParaRPr lang="en-IN" b="1" dirty="0"/>
          </a:p>
        </p:txBody>
      </p:sp>
    </p:spTree>
    <p:extLst>
      <p:ext uri="{BB962C8B-B14F-4D97-AF65-F5344CB8AC3E}">
        <p14:creationId xmlns:p14="http://schemas.microsoft.com/office/powerpoint/2010/main" val="2839219730"/>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0F8A8-5A60-4B0E-8683-E23EC4DDA061}"/>
              </a:ext>
            </a:extLst>
          </p:cNvPr>
          <p:cNvPicPr>
            <a:picLocks noChangeAspect="1"/>
          </p:cNvPicPr>
          <p:nvPr/>
        </p:nvPicPr>
        <p:blipFill rotWithShape="1">
          <a:blip r:embed="rId2"/>
          <a:srcRect b="14105"/>
          <a:stretch/>
        </p:blipFill>
        <p:spPr>
          <a:xfrm>
            <a:off x="2762864" y="688258"/>
            <a:ext cx="8465575" cy="4847303"/>
          </a:xfrm>
          <a:prstGeom prst="rect">
            <a:avLst/>
          </a:prstGeom>
        </p:spPr>
      </p:pic>
      <p:sp>
        <p:nvSpPr>
          <p:cNvPr id="7" name="Arrow: Pentagon 6">
            <a:extLst>
              <a:ext uri="{FF2B5EF4-FFF2-40B4-BE49-F238E27FC236}">
                <a16:creationId xmlns:a16="http://schemas.microsoft.com/office/drawing/2014/main" id="{06D90269-1416-4E7F-35F1-08DBA1D98294}"/>
              </a:ext>
            </a:extLst>
          </p:cNvPr>
          <p:cNvSpPr/>
          <p:nvPr/>
        </p:nvSpPr>
        <p:spPr>
          <a:xfrm>
            <a:off x="658761" y="2753031"/>
            <a:ext cx="1809136" cy="102992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User Interface (Snapshots)</a:t>
            </a:r>
            <a:endParaRPr lang="en-IN" sz="2000" b="1" dirty="0"/>
          </a:p>
        </p:txBody>
      </p:sp>
    </p:spTree>
    <p:extLst>
      <p:ext uri="{BB962C8B-B14F-4D97-AF65-F5344CB8AC3E}">
        <p14:creationId xmlns:p14="http://schemas.microsoft.com/office/powerpoint/2010/main" val="57926711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5172CC-84E7-1AC4-8F06-5A9D779ED906}"/>
              </a:ext>
            </a:extLst>
          </p:cNvPr>
          <p:cNvPicPr>
            <a:picLocks noChangeAspect="1"/>
          </p:cNvPicPr>
          <p:nvPr/>
        </p:nvPicPr>
        <p:blipFill>
          <a:blip r:embed="rId2"/>
          <a:stretch>
            <a:fillRect/>
          </a:stretch>
        </p:blipFill>
        <p:spPr>
          <a:xfrm>
            <a:off x="4768671" y="1061884"/>
            <a:ext cx="5859973" cy="3893574"/>
          </a:xfrm>
          <a:prstGeom prst="rect">
            <a:avLst/>
          </a:prstGeom>
        </p:spPr>
      </p:pic>
      <p:sp>
        <p:nvSpPr>
          <p:cNvPr id="6" name="Arrow: Striped Right 5">
            <a:extLst>
              <a:ext uri="{FF2B5EF4-FFF2-40B4-BE49-F238E27FC236}">
                <a16:creationId xmlns:a16="http://schemas.microsoft.com/office/drawing/2014/main" id="{4A7EA0D1-84AD-ED9A-FC46-72080BD6F5E4}"/>
              </a:ext>
            </a:extLst>
          </p:cNvPr>
          <p:cNvSpPr/>
          <p:nvPr/>
        </p:nvSpPr>
        <p:spPr>
          <a:xfrm>
            <a:off x="1258528" y="1956619"/>
            <a:ext cx="2458065" cy="1966452"/>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User Login Page</a:t>
            </a:r>
            <a:endParaRPr lang="en-IN" sz="2400" b="1" dirty="0"/>
          </a:p>
        </p:txBody>
      </p:sp>
    </p:spTree>
    <p:extLst>
      <p:ext uri="{BB962C8B-B14F-4D97-AF65-F5344CB8AC3E}">
        <p14:creationId xmlns:p14="http://schemas.microsoft.com/office/powerpoint/2010/main" val="144027994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BFEF50-8B5E-1BC1-71B1-B93C7A0C9A72}"/>
              </a:ext>
            </a:extLst>
          </p:cNvPr>
          <p:cNvPicPr>
            <a:picLocks noChangeAspect="1"/>
          </p:cNvPicPr>
          <p:nvPr/>
        </p:nvPicPr>
        <p:blipFill>
          <a:blip r:embed="rId2"/>
          <a:stretch>
            <a:fillRect/>
          </a:stretch>
        </p:blipFill>
        <p:spPr>
          <a:xfrm>
            <a:off x="3175818" y="1170039"/>
            <a:ext cx="8072285" cy="3785419"/>
          </a:xfrm>
          <a:prstGeom prst="rect">
            <a:avLst/>
          </a:prstGeom>
        </p:spPr>
      </p:pic>
      <p:sp>
        <p:nvSpPr>
          <p:cNvPr id="6" name="Arrow: Striped Right 5">
            <a:extLst>
              <a:ext uri="{FF2B5EF4-FFF2-40B4-BE49-F238E27FC236}">
                <a16:creationId xmlns:a16="http://schemas.microsoft.com/office/drawing/2014/main" id="{A6A8C3B8-AD15-92F8-D12D-B420B7465862}"/>
              </a:ext>
            </a:extLst>
          </p:cNvPr>
          <p:cNvSpPr/>
          <p:nvPr/>
        </p:nvSpPr>
        <p:spPr>
          <a:xfrm>
            <a:off x="747251" y="2310580"/>
            <a:ext cx="2104103" cy="1504336"/>
          </a:xfrm>
          <a:prstGeom prst="strip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Admin Login Page</a:t>
            </a:r>
            <a:endParaRPr lang="en-IN" sz="2000" b="1" dirty="0"/>
          </a:p>
        </p:txBody>
      </p:sp>
    </p:spTree>
    <p:extLst>
      <p:ext uri="{BB962C8B-B14F-4D97-AF65-F5344CB8AC3E}">
        <p14:creationId xmlns:p14="http://schemas.microsoft.com/office/powerpoint/2010/main" val="1015526373"/>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B78DE-99D0-C520-9A43-DF1754D24F2B}"/>
              </a:ext>
            </a:extLst>
          </p:cNvPr>
          <p:cNvPicPr>
            <a:picLocks noChangeAspect="1"/>
          </p:cNvPicPr>
          <p:nvPr/>
        </p:nvPicPr>
        <p:blipFill>
          <a:blip r:embed="rId2"/>
          <a:stretch>
            <a:fillRect/>
          </a:stretch>
        </p:blipFill>
        <p:spPr>
          <a:xfrm>
            <a:off x="3942734" y="1120878"/>
            <a:ext cx="7088847" cy="4060722"/>
          </a:xfrm>
          <a:prstGeom prst="rect">
            <a:avLst/>
          </a:prstGeom>
        </p:spPr>
      </p:pic>
      <p:sp>
        <p:nvSpPr>
          <p:cNvPr id="6" name="Arrow: Notched Right 5">
            <a:extLst>
              <a:ext uri="{FF2B5EF4-FFF2-40B4-BE49-F238E27FC236}">
                <a16:creationId xmlns:a16="http://schemas.microsoft.com/office/drawing/2014/main" id="{3D345156-E0A3-9D39-468D-5DEEC5FA1F7C}"/>
              </a:ext>
            </a:extLst>
          </p:cNvPr>
          <p:cNvSpPr/>
          <p:nvPr/>
        </p:nvSpPr>
        <p:spPr>
          <a:xfrm>
            <a:off x="747464" y="2192594"/>
            <a:ext cx="2762864" cy="174031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User Home Page</a:t>
            </a:r>
            <a:endParaRPr lang="en-IN" sz="2400" b="1" dirty="0"/>
          </a:p>
        </p:txBody>
      </p:sp>
    </p:spTree>
    <p:extLst>
      <p:ext uri="{BB962C8B-B14F-4D97-AF65-F5344CB8AC3E}">
        <p14:creationId xmlns:p14="http://schemas.microsoft.com/office/powerpoint/2010/main" val="337721705"/>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AA0944-903A-EBE6-E58B-4E1689DBF465}"/>
              </a:ext>
            </a:extLst>
          </p:cNvPr>
          <p:cNvPicPr>
            <a:picLocks noChangeAspect="1"/>
          </p:cNvPicPr>
          <p:nvPr/>
        </p:nvPicPr>
        <p:blipFill>
          <a:blip r:embed="rId2"/>
          <a:stretch>
            <a:fillRect/>
          </a:stretch>
        </p:blipFill>
        <p:spPr>
          <a:xfrm>
            <a:off x="3451122" y="924232"/>
            <a:ext cx="7777105" cy="4296697"/>
          </a:xfrm>
          <a:prstGeom prst="rect">
            <a:avLst/>
          </a:prstGeom>
        </p:spPr>
      </p:pic>
      <p:sp>
        <p:nvSpPr>
          <p:cNvPr id="8" name="Arrow: Notched Right 7">
            <a:extLst>
              <a:ext uri="{FF2B5EF4-FFF2-40B4-BE49-F238E27FC236}">
                <a16:creationId xmlns:a16="http://schemas.microsoft.com/office/drawing/2014/main" id="{A49549EC-498F-2F74-D445-95BF683D7EC7}"/>
              </a:ext>
            </a:extLst>
          </p:cNvPr>
          <p:cNvSpPr/>
          <p:nvPr/>
        </p:nvSpPr>
        <p:spPr>
          <a:xfrm>
            <a:off x="914399" y="2251586"/>
            <a:ext cx="2153265" cy="1641988"/>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Admin Home Page</a:t>
            </a:r>
            <a:endParaRPr lang="en-IN" b="1" dirty="0"/>
          </a:p>
        </p:txBody>
      </p:sp>
    </p:spTree>
    <p:extLst>
      <p:ext uri="{BB962C8B-B14F-4D97-AF65-F5344CB8AC3E}">
        <p14:creationId xmlns:p14="http://schemas.microsoft.com/office/powerpoint/2010/main" val="987068828"/>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0866BA-5136-EDD2-3304-6EF375453735}"/>
              </a:ext>
            </a:extLst>
          </p:cNvPr>
          <p:cNvPicPr>
            <a:picLocks noChangeAspect="1"/>
          </p:cNvPicPr>
          <p:nvPr/>
        </p:nvPicPr>
        <p:blipFill rotWithShape="1">
          <a:blip r:embed="rId2"/>
          <a:srcRect l="3671" t="7401" r="4561" b="6938"/>
          <a:stretch/>
        </p:blipFill>
        <p:spPr>
          <a:xfrm>
            <a:off x="3775587" y="943896"/>
            <a:ext cx="7403691" cy="4109885"/>
          </a:xfrm>
          <a:prstGeom prst="rect">
            <a:avLst/>
          </a:prstGeom>
        </p:spPr>
      </p:pic>
      <p:sp>
        <p:nvSpPr>
          <p:cNvPr id="6" name="Arrow: Notched Right 5">
            <a:extLst>
              <a:ext uri="{FF2B5EF4-FFF2-40B4-BE49-F238E27FC236}">
                <a16:creationId xmlns:a16="http://schemas.microsoft.com/office/drawing/2014/main" id="{D8205434-9841-9BBD-E478-9AFEC5AD220E}"/>
              </a:ext>
            </a:extLst>
          </p:cNvPr>
          <p:cNvSpPr/>
          <p:nvPr/>
        </p:nvSpPr>
        <p:spPr>
          <a:xfrm>
            <a:off x="1111044" y="2305664"/>
            <a:ext cx="2340079" cy="1386348"/>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Admin Posted Jobs</a:t>
            </a:r>
            <a:endParaRPr lang="en-IN" sz="2000" b="1" dirty="0"/>
          </a:p>
        </p:txBody>
      </p:sp>
    </p:spTree>
    <p:extLst>
      <p:ext uri="{BB962C8B-B14F-4D97-AF65-F5344CB8AC3E}">
        <p14:creationId xmlns:p14="http://schemas.microsoft.com/office/powerpoint/2010/main" val="737153016"/>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A15601-2D01-954B-E3FA-5496C8FB348F}"/>
              </a:ext>
            </a:extLst>
          </p:cNvPr>
          <p:cNvPicPr>
            <a:picLocks noChangeAspect="1"/>
          </p:cNvPicPr>
          <p:nvPr/>
        </p:nvPicPr>
        <p:blipFill rotWithShape="1">
          <a:blip r:embed="rId2"/>
          <a:srcRect l="1885" t="7575" r="5654" b="6682"/>
          <a:stretch/>
        </p:blipFill>
        <p:spPr>
          <a:xfrm>
            <a:off x="3618270" y="1111045"/>
            <a:ext cx="7590505" cy="4031227"/>
          </a:xfrm>
          <a:prstGeom prst="rect">
            <a:avLst/>
          </a:prstGeom>
        </p:spPr>
      </p:pic>
      <p:sp>
        <p:nvSpPr>
          <p:cNvPr id="6" name="Arrow: Notched Right 5">
            <a:extLst>
              <a:ext uri="{FF2B5EF4-FFF2-40B4-BE49-F238E27FC236}">
                <a16:creationId xmlns:a16="http://schemas.microsoft.com/office/drawing/2014/main" id="{D12BB808-0E42-07F0-2235-CFE4083B3979}"/>
              </a:ext>
            </a:extLst>
          </p:cNvPr>
          <p:cNvSpPr/>
          <p:nvPr/>
        </p:nvSpPr>
        <p:spPr>
          <a:xfrm>
            <a:off x="1071716" y="2438400"/>
            <a:ext cx="2064774" cy="143551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User Jobs</a:t>
            </a:r>
            <a:endParaRPr lang="en-IN" sz="2000" b="1" dirty="0"/>
          </a:p>
        </p:txBody>
      </p:sp>
    </p:spTree>
    <p:extLst>
      <p:ext uri="{BB962C8B-B14F-4D97-AF65-F5344CB8AC3E}">
        <p14:creationId xmlns:p14="http://schemas.microsoft.com/office/powerpoint/2010/main" val="2142616591"/>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Agenda</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77500" lnSpcReduction="20000"/>
          </a:bodyPr>
          <a:lstStyle/>
          <a:p>
            <a:pPr lvl="0">
              <a:buFont typeface="Wingdings" panose="05000000000000000000" pitchFamily="2" charset="2"/>
              <a:buChar char="v"/>
            </a:pPr>
            <a:r>
              <a:rPr lang="en-US" sz="2400" dirty="0"/>
              <a:t>Overview</a:t>
            </a:r>
          </a:p>
          <a:p>
            <a:pPr lvl="0">
              <a:buFont typeface="Wingdings" panose="05000000000000000000" pitchFamily="2" charset="2"/>
              <a:buChar char="v"/>
            </a:pPr>
            <a:r>
              <a:rPr lang="en-US" sz="2400" dirty="0"/>
              <a:t>Scope</a:t>
            </a:r>
          </a:p>
          <a:p>
            <a:pPr lvl="0">
              <a:buFont typeface="Wingdings" panose="05000000000000000000" pitchFamily="2" charset="2"/>
              <a:buChar char="v"/>
            </a:pPr>
            <a:r>
              <a:rPr lang="en-US" sz="2400" dirty="0"/>
              <a:t>Work Flow</a:t>
            </a:r>
          </a:p>
          <a:p>
            <a:pPr lvl="0">
              <a:buFont typeface="Wingdings" panose="05000000000000000000" pitchFamily="2" charset="2"/>
              <a:buChar char="v"/>
            </a:pPr>
            <a:r>
              <a:rPr lang="en-US" sz="2400" dirty="0"/>
              <a:t>Modules</a:t>
            </a:r>
          </a:p>
          <a:p>
            <a:pPr lvl="0">
              <a:buFont typeface="Wingdings" panose="05000000000000000000" pitchFamily="2" charset="2"/>
              <a:buChar char="v"/>
            </a:pPr>
            <a:r>
              <a:rPr lang="en-US" sz="2400" dirty="0"/>
              <a:t>EER Diagram</a:t>
            </a:r>
          </a:p>
          <a:p>
            <a:pPr lvl="0">
              <a:buFont typeface="Wingdings" panose="05000000000000000000" pitchFamily="2" charset="2"/>
              <a:buChar char="v"/>
            </a:pPr>
            <a:r>
              <a:rPr lang="en-US" sz="2400" dirty="0"/>
              <a:t>Web Api’s</a:t>
            </a:r>
          </a:p>
          <a:p>
            <a:pPr lvl="0">
              <a:buFont typeface="Wingdings" panose="05000000000000000000" pitchFamily="2" charset="2"/>
              <a:buChar char="v"/>
            </a:pPr>
            <a:r>
              <a:rPr lang="en-US" sz="2400" dirty="0"/>
              <a:t>Components</a:t>
            </a:r>
          </a:p>
          <a:p>
            <a:pPr lvl="0">
              <a:buFont typeface="Wingdings" panose="05000000000000000000" pitchFamily="2" charset="2"/>
              <a:buChar char="v"/>
            </a:pPr>
            <a:r>
              <a:rPr lang="en-US" sz="2400" dirty="0"/>
              <a:t>User-Case Diagram</a:t>
            </a:r>
          </a:p>
          <a:p>
            <a:pPr lvl="0">
              <a:buFont typeface="Wingdings" panose="05000000000000000000" pitchFamily="2" charset="2"/>
              <a:buChar char="v"/>
            </a:pPr>
            <a:r>
              <a:rPr lang="en-US" sz="2400" dirty="0"/>
              <a:t>Technologies</a:t>
            </a:r>
          </a:p>
          <a:p>
            <a:pPr lvl="0">
              <a:buFont typeface="Wingdings" panose="05000000000000000000" pitchFamily="2" charset="2"/>
              <a:buChar char="v"/>
            </a:pPr>
            <a:r>
              <a:rPr lang="en-US" sz="2400" dirty="0"/>
              <a:t>User Interface (Snapshots)</a:t>
            </a:r>
          </a:p>
          <a:p>
            <a:pPr marL="36900" lvl="0" indent="0">
              <a:buNone/>
            </a:pPr>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305,820 Stock Photos, Vectors, and Video | Adobe  Stock">
            <a:extLst>
              <a:ext uri="{FF2B5EF4-FFF2-40B4-BE49-F238E27FC236}">
                <a16:creationId xmlns:a16="http://schemas.microsoft.com/office/drawing/2014/main" id="{E94368E1-C899-48F3-0A95-A162EF49A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429365"/>
            <a:ext cx="85725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0785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ED0A27-D0FD-221A-3F32-3197AB71E1F6}"/>
              </a:ext>
            </a:extLst>
          </p:cNvPr>
          <p:cNvSpPr>
            <a:spLocks noGrp="1"/>
          </p:cNvSpPr>
          <p:nvPr>
            <p:ph idx="1"/>
          </p:nvPr>
        </p:nvSpPr>
        <p:spPr>
          <a:xfrm>
            <a:off x="4827637" y="1170040"/>
            <a:ext cx="6498911" cy="3647767"/>
          </a:xfrm>
        </p:spPr>
        <p:txBody>
          <a:bodyPr/>
          <a:lstStyle/>
          <a:p>
            <a:pPr algn="just"/>
            <a:r>
              <a:rPr lang="en-US" b="1" dirty="0">
                <a:solidFill>
                  <a:schemeClr val="accent1">
                    <a:lumMod val="75000"/>
                  </a:schemeClr>
                </a:solidFill>
              </a:rPr>
              <a:t>CareerCrafter</a:t>
            </a:r>
            <a:r>
              <a:rPr lang="en-US" dirty="0"/>
              <a:t> is a comprehensive web-based platform designed to streamline job hunting and recruitment processes. It enables employers to post job listings and manage applications, while job seekers can search for jobs, apply, and manage their applications efficiently. The platform also includes a resume database feature for seamless storage and sharing of qualifications.</a:t>
            </a:r>
            <a:endParaRPr lang="en-IN" dirty="0"/>
          </a:p>
        </p:txBody>
      </p:sp>
      <p:sp>
        <p:nvSpPr>
          <p:cNvPr id="6" name="Arrow: Pentagon 5">
            <a:extLst>
              <a:ext uri="{FF2B5EF4-FFF2-40B4-BE49-F238E27FC236}">
                <a16:creationId xmlns:a16="http://schemas.microsoft.com/office/drawing/2014/main" id="{91C312C1-62EC-1D06-43C6-D70DC1BB5466}"/>
              </a:ext>
            </a:extLst>
          </p:cNvPr>
          <p:cNvSpPr/>
          <p:nvPr/>
        </p:nvSpPr>
        <p:spPr>
          <a:xfrm>
            <a:off x="865452" y="1966452"/>
            <a:ext cx="3598393" cy="1278193"/>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t>Overview</a:t>
            </a:r>
            <a:endParaRPr lang="en-IN" b="1" dirty="0"/>
          </a:p>
        </p:txBody>
      </p:sp>
    </p:spTree>
    <p:extLst>
      <p:ext uri="{BB962C8B-B14F-4D97-AF65-F5344CB8AC3E}">
        <p14:creationId xmlns:p14="http://schemas.microsoft.com/office/powerpoint/2010/main" val="1833829129"/>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CA5DFB-527F-5684-53EB-4DD90D358D9D}"/>
              </a:ext>
            </a:extLst>
          </p:cNvPr>
          <p:cNvSpPr>
            <a:spLocks noGrp="1"/>
          </p:cNvSpPr>
          <p:nvPr>
            <p:ph idx="1"/>
          </p:nvPr>
        </p:nvSpPr>
        <p:spPr>
          <a:xfrm>
            <a:off x="5092504" y="481781"/>
            <a:ext cx="6135934" cy="4896464"/>
          </a:xfrm>
        </p:spPr>
        <p:txBody>
          <a:bodyPr>
            <a:normAutofit fontScale="92500" lnSpcReduction="10000"/>
          </a:bodyPr>
          <a:lstStyle/>
          <a:p>
            <a:pPr marL="36900" indent="0">
              <a:buNone/>
            </a:pPr>
            <a:r>
              <a:rPr lang="en-US" sz="1600" b="1" u="sng" dirty="0"/>
              <a:t>User Registration and Authentication</a:t>
            </a:r>
            <a:r>
              <a:rPr lang="en-US" sz="1200" dirty="0"/>
              <a:t>:</a:t>
            </a:r>
          </a:p>
          <a:p>
            <a:r>
              <a:rPr lang="en-US" sz="1400" dirty="0"/>
              <a:t>Secure account creation and authentication.</a:t>
            </a:r>
          </a:p>
          <a:p>
            <a:r>
              <a:rPr lang="en-US" sz="1400" dirty="0"/>
              <a:t>Role-based access control for employers and job seekers.</a:t>
            </a:r>
          </a:p>
          <a:p>
            <a:pPr marL="36900" indent="0">
              <a:buNone/>
            </a:pPr>
            <a:r>
              <a:rPr lang="en-US" sz="1600" b="1" u="sng" dirty="0"/>
              <a:t>Employer Module:</a:t>
            </a:r>
          </a:p>
          <a:p>
            <a:r>
              <a:rPr lang="en-US" sz="1400" dirty="0"/>
              <a:t>Create, edit, and manage job listings.</a:t>
            </a:r>
          </a:p>
          <a:p>
            <a:r>
              <a:rPr lang="en-US" sz="1400" dirty="0"/>
              <a:t>Dashboard for tracking applications, viewing candidate profiles, and managing postings.</a:t>
            </a:r>
          </a:p>
          <a:p>
            <a:pPr marL="36900" indent="0">
              <a:buNone/>
            </a:pPr>
            <a:r>
              <a:rPr lang="en-US" sz="1600" b="1" u="sng" dirty="0"/>
              <a:t>Job Seeker Module:</a:t>
            </a:r>
          </a:p>
          <a:p>
            <a:r>
              <a:rPr lang="en-US" sz="1400" dirty="0"/>
              <a:t>Create and manage user profiles with personal, educational, and professional details.</a:t>
            </a:r>
          </a:p>
          <a:p>
            <a:r>
              <a:rPr lang="en-US" sz="1400" dirty="0"/>
              <a:t>Robust search functionality to find relevant job listings.</a:t>
            </a:r>
          </a:p>
          <a:p>
            <a:r>
              <a:rPr lang="en-US" sz="1400" dirty="0"/>
              <a:t>Apply to jobs directly, submitting resumes and required documents.</a:t>
            </a:r>
          </a:p>
          <a:p>
            <a:pPr marL="36900" indent="0">
              <a:buNone/>
            </a:pPr>
            <a:r>
              <a:rPr lang="en-US" sz="1600" b="1" u="sng" dirty="0"/>
              <a:t>Application Management:</a:t>
            </a:r>
          </a:p>
          <a:p>
            <a:r>
              <a:rPr lang="en-US" sz="1400" dirty="0"/>
              <a:t>Track and manage job applications.</a:t>
            </a:r>
          </a:p>
          <a:p>
            <a:pPr marL="36900" indent="0">
              <a:buNone/>
            </a:pPr>
            <a:r>
              <a:rPr lang="en-US" sz="1600" b="1" u="sng" dirty="0"/>
              <a:t>Resume Database:</a:t>
            </a:r>
            <a:endParaRPr lang="en-US" sz="1400" dirty="0"/>
          </a:p>
          <a:p>
            <a:r>
              <a:rPr lang="en-US" sz="1400" dirty="0"/>
              <a:t>Functions to update the resumes.</a:t>
            </a:r>
          </a:p>
        </p:txBody>
      </p:sp>
      <p:sp>
        <p:nvSpPr>
          <p:cNvPr id="4" name="Arrow: Pentagon 3">
            <a:extLst>
              <a:ext uri="{FF2B5EF4-FFF2-40B4-BE49-F238E27FC236}">
                <a16:creationId xmlns:a16="http://schemas.microsoft.com/office/drawing/2014/main" id="{A07A5ACB-7A0E-7012-FC2B-A3B0C808FE8A}"/>
              </a:ext>
            </a:extLst>
          </p:cNvPr>
          <p:cNvSpPr/>
          <p:nvPr/>
        </p:nvSpPr>
        <p:spPr>
          <a:xfrm>
            <a:off x="540774" y="2418735"/>
            <a:ext cx="1976284" cy="1010265"/>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t>Scope</a:t>
            </a:r>
            <a:endParaRPr lang="en-IN" b="1" dirty="0"/>
          </a:p>
        </p:txBody>
      </p:sp>
      <p:sp>
        <p:nvSpPr>
          <p:cNvPr id="5" name="Arrow: Chevron 4">
            <a:extLst>
              <a:ext uri="{FF2B5EF4-FFF2-40B4-BE49-F238E27FC236}">
                <a16:creationId xmlns:a16="http://schemas.microsoft.com/office/drawing/2014/main" id="{D7B6EF63-D2B0-9E15-C35E-F1B4BAAC90A1}"/>
              </a:ext>
            </a:extLst>
          </p:cNvPr>
          <p:cNvSpPr/>
          <p:nvPr/>
        </p:nvSpPr>
        <p:spPr>
          <a:xfrm>
            <a:off x="2408903" y="2418735"/>
            <a:ext cx="757084" cy="10102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Arrow: Chevron 5">
            <a:extLst>
              <a:ext uri="{FF2B5EF4-FFF2-40B4-BE49-F238E27FC236}">
                <a16:creationId xmlns:a16="http://schemas.microsoft.com/office/drawing/2014/main" id="{7B9DEDB3-6EB7-BC30-4D50-97B44C28B0B6}"/>
              </a:ext>
            </a:extLst>
          </p:cNvPr>
          <p:cNvSpPr/>
          <p:nvPr/>
        </p:nvSpPr>
        <p:spPr>
          <a:xfrm>
            <a:off x="3175819" y="2418735"/>
            <a:ext cx="757084" cy="101026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02431400"/>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E8DBC3-316E-D153-0335-D6ACCC675DF3}"/>
              </a:ext>
            </a:extLst>
          </p:cNvPr>
          <p:cNvPicPr>
            <a:picLocks noGrp="1" noChangeAspect="1"/>
          </p:cNvPicPr>
          <p:nvPr>
            <p:ph idx="1"/>
          </p:nvPr>
        </p:nvPicPr>
        <p:blipFill>
          <a:blip r:embed="rId2"/>
          <a:stretch>
            <a:fillRect/>
          </a:stretch>
        </p:blipFill>
        <p:spPr>
          <a:xfrm>
            <a:off x="3382297" y="952500"/>
            <a:ext cx="7796979" cy="4026311"/>
          </a:xfrm>
        </p:spPr>
      </p:pic>
      <p:sp>
        <p:nvSpPr>
          <p:cNvPr id="12" name="Arrow: Notched Right 11">
            <a:extLst>
              <a:ext uri="{FF2B5EF4-FFF2-40B4-BE49-F238E27FC236}">
                <a16:creationId xmlns:a16="http://schemas.microsoft.com/office/drawing/2014/main" id="{6AC52AFA-2C16-BDF0-02BB-8CE9804E990E}"/>
              </a:ext>
            </a:extLst>
          </p:cNvPr>
          <p:cNvSpPr/>
          <p:nvPr/>
        </p:nvSpPr>
        <p:spPr>
          <a:xfrm>
            <a:off x="727587" y="2198739"/>
            <a:ext cx="2418736" cy="153383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WORK FLOW</a:t>
            </a:r>
            <a:endParaRPr lang="en-IN" b="1" dirty="0"/>
          </a:p>
        </p:txBody>
      </p:sp>
    </p:spTree>
    <p:extLst>
      <p:ext uri="{BB962C8B-B14F-4D97-AF65-F5344CB8AC3E}">
        <p14:creationId xmlns:p14="http://schemas.microsoft.com/office/powerpoint/2010/main" val="359675137"/>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F50E-6D7E-3E9A-0C79-E7646AA6F871}"/>
              </a:ext>
            </a:extLst>
          </p:cNvPr>
          <p:cNvSpPr>
            <a:spLocks noGrp="1"/>
          </p:cNvSpPr>
          <p:nvPr>
            <p:ph type="title"/>
          </p:nvPr>
        </p:nvSpPr>
        <p:spPr/>
        <p:txBody>
          <a:bodyPr/>
          <a:lstStyle/>
          <a:p>
            <a:r>
              <a:rPr lang="en-US" dirty="0"/>
              <a:t>MODULES</a:t>
            </a:r>
            <a:endParaRPr lang="en-IN" dirty="0"/>
          </a:p>
        </p:txBody>
      </p:sp>
      <p:sp>
        <p:nvSpPr>
          <p:cNvPr id="4" name="Rectangle: Rounded Corners 3">
            <a:extLst>
              <a:ext uri="{FF2B5EF4-FFF2-40B4-BE49-F238E27FC236}">
                <a16:creationId xmlns:a16="http://schemas.microsoft.com/office/drawing/2014/main" id="{75816C11-E86E-41B3-BA29-0D88245ABB29}"/>
              </a:ext>
            </a:extLst>
          </p:cNvPr>
          <p:cNvSpPr/>
          <p:nvPr/>
        </p:nvSpPr>
        <p:spPr>
          <a:xfrm>
            <a:off x="3205316" y="2769010"/>
            <a:ext cx="2389239" cy="1257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EMPLOYER</a:t>
            </a:r>
          </a:p>
          <a:p>
            <a:pPr algn="ctr"/>
            <a:r>
              <a:rPr lang="en-US" dirty="0"/>
              <a:t>MODULE</a:t>
            </a:r>
            <a:endParaRPr lang="en-IN" dirty="0"/>
          </a:p>
        </p:txBody>
      </p:sp>
      <p:sp>
        <p:nvSpPr>
          <p:cNvPr id="5" name="Rectangle: Rounded Corners 4">
            <a:extLst>
              <a:ext uri="{FF2B5EF4-FFF2-40B4-BE49-F238E27FC236}">
                <a16:creationId xmlns:a16="http://schemas.microsoft.com/office/drawing/2014/main" id="{620AFA1E-9A7B-6574-DD4B-114D090EBB00}"/>
              </a:ext>
            </a:extLst>
          </p:cNvPr>
          <p:cNvSpPr/>
          <p:nvPr/>
        </p:nvSpPr>
        <p:spPr>
          <a:xfrm>
            <a:off x="7074309" y="2769010"/>
            <a:ext cx="2389239" cy="12573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USER</a:t>
            </a:r>
          </a:p>
          <a:p>
            <a:pPr algn="ctr"/>
            <a:r>
              <a:rPr lang="en-US" dirty="0"/>
              <a:t>MODULE</a:t>
            </a:r>
            <a:endParaRPr lang="en-IN" dirty="0"/>
          </a:p>
        </p:txBody>
      </p:sp>
      <p:sp>
        <p:nvSpPr>
          <p:cNvPr id="6" name="Arrow: Left-Right 5">
            <a:extLst>
              <a:ext uri="{FF2B5EF4-FFF2-40B4-BE49-F238E27FC236}">
                <a16:creationId xmlns:a16="http://schemas.microsoft.com/office/drawing/2014/main" id="{D58A58C3-FF5B-0B4F-0ED2-304BBF0578C4}"/>
              </a:ext>
            </a:extLst>
          </p:cNvPr>
          <p:cNvSpPr/>
          <p:nvPr/>
        </p:nvSpPr>
        <p:spPr>
          <a:xfrm>
            <a:off x="5820697" y="3244645"/>
            <a:ext cx="884903" cy="43262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55490242"/>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B8BCC3-89F1-C178-A4F2-47E9172A682F}"/>
              </a:ext>
            </a:extLst>
          </p:cNvPr>
          <p:cNvPicPr>
            <a:picLocks noChangeAspect="1"/>
          </p:cNvPicPr>
          <p:nvPr/>
        </p:nvPicPr>
        <p:blipFill>
          <a:blip r:embed="rId2"/>
          <a:stretch>
            <a:fillRect/>
          </a:stretch>
        </p:blipFill>
        <p:spPr>
          <a:xfrm>
            <a:off x="3460954" y="570272"/>
            <a:ext cx="7767484" cy="5093110"/>
          </a:xfrm>
          <a:prstGeom prst="rect">
            <a:avLst/>
          </a:prstGeom>
        </p:spPr>
      </p:pic>
      <p:sp>
        <p:nvSpPr>
          <p:cNvPr id="8" name="Arrow: Pentagon 7">
            <a:extLst>
              <a:ext uri="{FF2B5EF4-FFF2-40B4-BE49-F238E27FC236}">
                <a16:creationId xmlns:a16="http://schemas.microsoft.com/office/drawing/2014/main" id="{3881089E-9DD4-C6FB-A00D-9E237F60F4A1}"/>
              </a:ext>
            </a:extLst>
          </p:cNvPr>
          <p:cNvSpPr/>
          <p:nvPr/>
        </p:nvSpPr>
        <p:spPr>
          <a:xfrm>
            <a:off x="717755" y="2389239"/>
            <a:ext cx="2497393" cy="1160206"/>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EER-DIAGRAM</a:t>
            </a:r>
            <a:endParaRPr lang="en-IN" b="1" dirty="0"/>
          </a:p>
        </p:txBody>
      </p:sp>
    </p:spTree>
    <p:extLst>
      <p:ext uri="{BB962C8B-B14F-4D97-AF65-F5344CB8AC3E}">
        <p14:creationId xmlns:p14="http://schemas.microsoft.com/office/powerpoint/2010/main" val="2436865116"/>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E22D-3330-A1A2-59BA-A6D9D36F3F5F}"/>
              </a:ext>
            </a:extLst>
          </p:cNvPr>
          <p:cNvSpPr>
            <a:spLocks noGrp="1"/>
          </p:cNvSpPr>
          <p:nvPr>
            <p:ph type="title"/>
          </p:nvPr>
        </p:nvSpPr>
        <p:spPr/>
        <p:txBody>
          <a:bodyPr/>
          <a:lstStyle/>
          <a:p>
            <a:r>
              <a:rPr lang="en-US" dirty="0"/>
              <a:t>USER WEB API’S</a:t>
            </a:r>
            <a:endParaRPr lang="en-IN" dirty="0"/>
          </a:p>
        </p:txBody>
      </p:sp>
      <p:sp>
        <p:nvSpPr>
          <p:cNvPr id="4" name="Rectangle 3">
            <a:extLst>
              <a:ext uri="{FF2B5EF4-FFF2-40B4-BE49-F238E27FC236}">
                <a16:creationId xmlns:a16="http://schemas.microsoft.com/office/drawing/2014/main" id="{78F6B663-7454-D2C4-4937-4FF0E448FC28}"/>
              </a:ext>
            </a:extLst>
          </p:cNvPr>
          <p:cNvSpPr/>
          <p:nvPr/>
        </p:nvSpPr>
        <p:spPr>
          <a:xfrm>
            <a:off x="1338415" y="2175386"/>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USER API’S</a:t>
            </a:r>
          </a:p>
          <a:p>
            <a:pPr marL="285750" indent="-285750">
              <a:buFont typeface="Wingdings" panose="05000000000000000000" pitchFamily="2" charset="2"/>
              <a:buChar char="ü"/>
            </a:pPr>
            <a:r>
              <a:rPr lang="en-US" dirty="0">
                <a:solidFill>
                  <a:schemeClr val="bg1">
                    <a:lumMod val="95000"/>
                    <a:lumOff val="5000"/>
                  </a:schemeClr>
                </a:solidFill>
              </a:rPr>
              <a:t>Getting jobs</a:t>
            </a:r>
          </a:p>
          <a:p>
            <a:pPr marL="285750" indent="-285750">
              <a:buFont typeface="Wingdings" panose="05000000000000000000" pitchFamily="2" charset="2"/>
              <a:buChar char="ü"/>
            </a:pPr>
            <a:r>
              <a:rPr lang="en-US" dirty="0">
                <a:solidFill>
                  <a:schemeClr val="bg1">
                    <a:lumMod val="95000"/>
                    <a:lumOff val="5000"/>
                  </a:schemeClr>
                </a:solidFill>
              </a:rPr>
              <a:t>Applying jobs</a:t>
            </a:r>
          </a:p>
          <a:p>
            <a:pPr marL="285750" indent="-285750">
              <a:buFont typeface="Wingdings" panose="05000000000000000000" pitchFamily="2" charset="2"/>
              <a:buChar char="ü"/>
            </a:pPr>
            <a:r>
              <a:rPr lang="en-US" dirty="0">
                <a:solidFill>
                  <a:schemeClr val="bg1">
                    <a:lumMod val="95000"/>
                    <a:lumOff val="5000"/>
                  </a:schemeClr>
                </a:solidFill>
              </a:rPr>
              <a:t>Getting applications</a:t>
            </a:r>
          </a:p>
          <a:p>
            <a:pPr marL="285750" indent="-285750">
              <a:buFont typeface="Wingdings" panose="05000000000000000000" pitchFamily="2" charset="2"/>
              <a:buChar char="ü"/>
            </a:pPr>
            <a:r>
              <a:rPr lang="en-US" dirty="0">
                <a:solidFill>
                  <a:schemeClr val="bg1">
                    <a:lumMod val="95000"/>
                    <a:lumOff val="5000"/>
                  </a:schemeClr>
                </a:solidFill>
              </a:rPr>
              <a:t>Withdrawing applications</a:t>
            </a:r>
          </a:p>
          <a:p>
            <a:pPr marL="285750" indent="-285750">
              <a:buFont typeface="Wingdings" panose="05000000000000000000" pitchFamily="2" charset="2"/>
              <a:buChar char="ü"/>
            </a:pPr>
            <a:r>
              <a:rPr lang="en-US" dirty="0">
                <a:solidFill>
                  <a:schemeClr val="bg1">
                    <a:lumMod val="95000"/>
                    <a:lumOff val="5000"/>
                  </a:schemeClr>
                </a:solidFill>
              </a:rPr>
              <a:t>Getting profile details</a:t>
            </a:r>
          </a:p>
          <a:p>
            <a:pPr algn="ctr"/>
            <a:endParaRPr lang="en-US" u="sng" dirty="0">
              <a:solidFill>
                <a:schemeClr val="bg1">
                  <a:lumMod val="95000"/>
                  <a:lumOff val="5000"/>
                </a:schemeClr>
              </a:solidFill>
            </a:endParaRPr>
          </a:p>
        </p:txBody>
      </p:sp>
      <p:sp>
        <p:nvSpPr>
          <p:cNvPr id="5" name="Rectangle 4">
            <a:extLst>
              <a:ext uri="{FF2B5EF4-FFF2-40B4-BE49-F238E27FC236}">
                <a16:creationId xmlns:a16="http://schemas.microsoft.com/office/drawing/2014/main" id="{94B698BF-2394-3CF6-DB7B-1D5C0FEC6FC4}"/>
              </a:ext>
            </a:extLst>
          </p:cNvPr>
          <p:cNvSpPr/>
          <p:nvPr/>
        </p:nvSpPr>
        <p:spPr>
          <a:xfrm>
            <a:off x="4764497" y="2175386"/>
            <a:ext cx="2271251" cy="2815713"/>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RESUME API’S</a:t>
            </a:r>
          </a:p>
          <a:p>
            <a:pPr algn="ctr"/>
            <a:endParaRPr lang="en-US" u="sng" dirty="0">
              <a:solidFill>
                <a:schemeClr val="bg1">
                  <a:lumMod val="95000"/>
                  <a:lumOff val="5000"/>
                </a:schemeClr>
              </a:solidFill>
            </a:endParaRPr>
          </a:p>
          <a:p>
            <a:pPr marL="285750" indent="-285750">
              <a:buFont typeface="Wingdings" panose="05000000000000000000" pitchFamily="2" charset="2"/>
              <a:buChar char="ü"/>
            </a:pPr>
            <a:r>
              <a:rPr lang="en-US" dirty="0">
                <a:solidFill>
                  <a:schemeClr val="bg1">
                    <a:lumMod val="95000"/>
                    <a:lumOff val="5000"/>
                  </a:schemeClr>
                </a:solidFill>
                <a:latin typeface="Goudy Old Style" panose="02020502050305020303" pitchFamily="18" charset="0"/>
                <a:cs typeface="Arial"/>
              </a:rPr>
              <a:t>Validating before creating new user</a:t>
            </a:r>
          </a:p>
          <a:p>
            <a:pPr marL="285750" indent="-285750">
              <a:buFont typeface="Wingdings" panose="05000000000000000000" pitchFamily="2" charset="2"/>
              <a:buChar char="ü"/>
            </a:pPr>
            <a:r>
              <a:rPr lang="en-US" dirty="0">
                <a:solidFill>
                  <a:schemeClr val="bg1">
                    <a:lumMod val="95000"/>
                    <a:lumOff val="5000"/>
                  </a:schemeClr>
                </a:solidFill>
                <a:latin typeface="Goudy Old Style" panose="02020502050305020303" pitchFamily="18" charset="0"/>
                <a:cs typeface="Arial"/>
              </a:rPr>
              <a:t>Validating parameters before updating</a:t>
            </a:r>
          </a:p>
          <a:p>
            <a:pPr marL="285750" indent="-285750">
              <a:buFont typeface="Wingdings" panose="05000000000000000000" pitchFamily="2" charset="2"/>
              <a:buChar char="ü"/>
            </a:pPr>
            <a:r>
              <a:rPr lang="en-US" dirty="0">
                <a:solidFill>
                  <a:schemeClr val="bg1">
                    <a:lumMod val="95000"/>
                    <a:lumOff val="5000"/>
                  </a:schemeClr>
                </a:solidFill>
                <a:latin typeface="Goudy Old Style" panose="02020502050305020303" pitchFamily="18" charset="0"/>
                <a:cs typeface="Arial"/>
              </a:rPr>
              <a:t>Token validator</a:t>
            </a:r>
            <a:endParaRPr lang="en-US" sz="2000" dirty="0">
              <a:solidFill>
                <a:schemeClr val="bg1">
                  <a:lumMod val="95000"/>
                  <a:lumOff val="5000"/>
                </a:schemeClr>
              </a:solidFill>
              <a:latin typeface="Goudy Old Style" panose="02020502050305020303" pitchFamily="18" charset="0"/>
              <a:cs typeface="Arial"/>
            </a:endParaRPr>
          </a:p>
        </p:txBody>
      </p:sp>
      <p:sp>
        <p:nvSpPr>
          <p:cNvPr id="6" name="Rectangle 5">
            <a:extLst>
              <a:ext uri="{FF2B5EF4-FFF2-40B4-BE49-F238E27FC236}">
                <a16:creationId xmlns:a16="http://schemas.microsoft.com/office/drawing/2014/main" id="{257BDE7E-2FB8-218E-F48B-53276B0A050D}"/>
              </a:ext>
            </a:extLst>
          </p:cNvPr>
          <p:cNvSpPr/>
          <p:nvPr/>
        </p:nvSpPr>
        <p:spPr>
          <a:xfrm>
            <a:off x="8190579" y="2175387"/>
            <a:ext cx="2271251" cy="2815712"/>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Authentication API </a:t>
            </a:r>
          </a:p>
          <a:p>
            <a:pPr marL="285750" indent="-285750">
              <a:buFont typeface="Wingdings" panose="05000000000000000000" pitchFamily="2" charset="2"/>
              <a:buChar char="ü"/>
            </a:pPr>
            <a:r>
              <a:rPr lang="en-US" dirty="0">
                <a:solidFill>
                  <a:schemeClr val="bg1">
                    <a:lumMod val="95000"/>
                    <a:lumOff val="5000"/>
                  </a:schemeClr>
                </a:solidFill>
              </a:rPr>
              <a:t>Login</a:t>
            </a:r>
          </a:p>
          <a:p>
            <a:pPr marL="285750" indent="-285750">
              <a:buFont typeface="Wingdings" panose="05000000000000000000" pitchFamily="2" charset="2"/>
              <a:buChar char="ü"/>
            </a:pPr>
            <a:r>
              <a:rPr lang="en-US" dirty="0">
                <a:solidFill>
                  <a:schemeClr val="bg1">
                    <a:lumMod val="95000"/>
                    <a:lumOff val="5000"/>
                  </a:schemeClr>
                </a:solidFill>
              </a:rPr>
              <a:t>Updating password</a:t>
            </a:r>
          </a:p>
          <a:p>
            <a:pPr marL="285750" indent="-285750">
              <a:buFont typeface="Wingdings" panose="05000000000000000000" pitchFamily="2" charset="2"/>
              <a:buChar char="ü"/>
            </a:pPr>
            <a:r>
              <a:rPr lang="en-US" dirty="0">
                <a:solidFill>
                  <a:schemeClr val="bg1">
                    <a:lumMod val="95000"/>
                    <a:lumOff val="5000"/>
                  </a:schemeClr>
                </a:solidFill>
              </a:rPr>
              <a:t>User registration</a:t>
            </a:r>
          </a:p>
          <a:p>
            <a:pPr marL="285750" indent="-285750">
              <a:buFont typeface="Wingdings" panose="05000000000000000000" pitchFamily="2" charset="2"/>
              <a:buChar char="ü"/>
            </a:pPr>
            <a:r>
              <a:rPr lang="en-US" dirty="0">
                <a:solidFill>
                  <a:schemeClr val="bg1">
                    <a:lumMod val="95000"/>
                    <a:lumOff val="5000"/>
                  </a:schemeClr>
                </a:solidFill>
                <a:ea typeface="+mn-lt"/>
                <a:cs typeface="+mn-lt"/>
              </a:rPr>
              <a:t>Updating user details</a:t>
            </a:r>
            <a:r>
              <a:rPr lang="en-US" dirty="0">
                <a:ea typeface="+mn-lt"/>
                <a:cs typeface="+mn-lt"/>
              </a:rPr>
              <a:t> </a:t>
            </a:r>
          </a:p>
        </p:txBody>
      </p:sp>
    </p:spTree>
    <p:extLst>
      <p:ext uri="{BB962C8B-B14F-4D97-AF65-F5344CB8AC3E}">
        <p14:creationId xmlns:p14="http://schemas.microsoft.com/office/powerpoint/2010/main" val="1373070777"/>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2A34-FC99-C618-C56C-5680C3DE2B86}"/>
              </a:ext>
            </a:extLst>
          </p:cNvPr>
          <p:cNvSpPr>
            <a:spLocks noGrp="1"/>
          </p:cNvSpPr>
          <p:nvPr>
            <p:ph type="title"/>
          </p:nvPr>
        </p:nvSpPr>
        <p:spPr/>
        <p:txBody>
          <a:bodyPr/>
          <a:lstStyle/>
          <a:p>
            <a:r>
              <a:rPr lang="en-US" dirty="0"/>
              <a:t>ADMIN WEB API’S</a:t>
            </a:r>
            <a:endParaRPr lang="en-IN" dirty="0"/>
          </a:p>
        </p:txBody>
      </p:sp>
      <p:sp>
        <p:nvSpPr>
          <p:cNvPr id="4" name="Rectangle 3">
            <a:extLst>
              <a:ext uri="{FF2B5EF4-FFF2-40B4-BE49-F238E27FC236}">
                <a16:creationId xmlns:a16="http://schemas.microsoft.com/office/drawing/2014/main" id="{C6F41793-7110-56E8-88EE-199127D83A17}"/>
              </a:ext>
            </a:extLst>
          </p:cNvPr>
          <p:cNvSpPr/>
          <p:nvPr/>
        </p:nvSpPr>
        <p:spPr>
          <a:xfrm>
            <a:off x="1584221" y="2177843"/>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ADMIN API’S</a:t>
            </a:r>
          </a:p>
          <a:p>
            <a:pPr marL="285750" indent="-285750">
              <a:buFont typeface="Wingdings" panose="05000000000000000000" pitchFamily="2" charset="2"/>
              <a:buChar char="ü"/>
            </a:pPr>
            <a:r>
              <a:rPr lang="en-US" dirty="0">
                <a:solidFill>
                  <a:schemeClr val="bg1">
                    <a:lumMod val="95000"/>
                    <a:lumOff val="5000"/>
                  </a:schemeClr>
                </a:solidFill>
              </a:rPr>
              <a:t>Getting jobs</a:t>
            </a:r>
          </a:p>
          <a:p>
            <a:pPr marL="285750" indent="-285750">
              <a:buFont typeface="Wingdings" panose="05000000000000000000" pitchFamily="2" charset="2"/>
              <a:buChar char="ü"/>
            </a:pPr>
            <a:r>
              <a:rPr lang="en-US" dirty="0">
                <a:solidFill>
                  <a:schemeClr val="bg1">
                    <a:lumMod val="95000"/>
                    <a:lumOff val="5000"/>
                  </a:schemeClr>
                </a:solidFill>
              </a:rPr>
              <a:t>View jobs</a:t>
            </a:r>
          </a:p>
          <a:p>
            <a:pPr marL="285750" indent="-285750">
              <a:buFont typeface="Wingdings" panose="05000000000000000000" pitchFamily="2" charset="2"/>
              <a:buChar char="ü"/>
            </a:pPr>
            <a:r>
              <a:rPr lang="en-US" dirty="0">
                <a:solidFill>
                  <a:schemeClr val="bg1">
                    <a:lumMod val="95000"/>
                    <a:lumOff val="5000"/>
                  </a:schemeClr>
                </a:solidFill>
              </a:rPr>
              <a:t>Update Jobs</a:t>
            </a:r>
          </a:p>
          <a:p>
            <a:pPr marL="285750" indent="-285750">
              <a:buFont typeface="Wingdings" panose="05000000000000000000" pitchFamily="2" charset="2"/>
              <a:buChar char="ü"/>
            </a:pPr>
            <a:r>
              <a:rPr lang="en-US" dirty="0">
                <a:solidFill>
                  <a:schemeClr val="bg1">
                    <a:lumMod val="95000"/>
                    <a:lumOff val="5000"/>
                  </a:schemeClr>
                </a:solidFill>
              </a:rPr>
              <a:t>Delete Jobs</a:t>
            </a:r>
          </a:p>
          <a:p>
            <a:pPr marL="285750" indent="-285750">
              <a:buFont typeface="Wingdings" panose="05000000000000000000" pitchFamily="2" charset="2"/>
              <a:buChar char="ü"/>
            </a:pPr>
            <a:r>
              <a:rPr lang="en-US" dirty="0">
                <a:solidFill>
                  <a:schemeClr val="bg1">
                    <a:lumMod val="95000"/>
                    <a:lumOff val="5000"/>
                  </a:schemeClr>
                </a:solidFill>
              </a:rPr>
              <a:t>Post Jobs</a:t>
            </a:r>
          </a:p>
          <a:p>
            <a:pPr algn="ctr"/>
            <a:endParaRPr lang="en-US" u="sng" dirty="0">
              <a:solidFill>
                <a:schemeClr val="bg1">
                  <a:lumMod val="95000"/>
                  <a:lumOff val="5000"/>
                </a:schemeClr>
              </a:solidFill>
            </a:endParaRPr>
          </a:p>
        </p:txBody>
      </p:sp>
      <p:sp>
        <p:nvSpPr>
          <p:cNvPr id="6" name="Rectangle 5">
            <a:extLst>
              <a:ext uri="{FF2B5EF4-FFF2-40B4-BE49-F238E27FC236}">
                <a16:creationId xmlns:a16="http://schemas.microsoft.com/office/drawing/2014/main" id="{99557877-D014-ABF5-8E08-6B5146BF96D4}"/>
              </a:ext>
            </a:extLst>
          </p:cNvPr>
          <p:cNvSpPr/>
          <p:nvPr/>
        </p:nvSpPr>
        <p:spPr>
          <a:xfrm>
            <a:off x="8230828" y="2175386"/>
            <a:ext cx="2271251" cy="2815714"/>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Application API’S</a:t>
            </a:r>
          </a:p>
          <a:p>
            <a:pPr marL="285750" indent="-285750">
              <a:buFont typeface="Wingdings" panose="05000000000000000000" pitchFamily="2" charset="2"/>
              <a:buChar char="ü"/>
            </a:pPr>
            <a:r>
              <a:rPr lang="en-US" dirty="0">
                <a:solidFill>
                  <a:schemeClr val="bg1">
                    <a:lumMod val="95000"/>
                    <a:lumOff val="5000"/>
                  </a:schemeClr>
                </a:solidFill>
              </a:rPr>
              <a:t>View Applications</a:t>
            </a:r>
          </a:p>
          <a:p>
            <a:pPr marL="285750" indent="-285750">
              <a:buFont typeface="Wingdings" panose="05000000000000000000" pitchFamily="2" charset="2"/>
              <a:buChar char="ü"/>
            </a:pPr>
            <a:r>
              <a:rPr lang="en-US" dirty="0">
                <a:solidFill>
                  <a:schemeClr val="bg1">
                    <a:lumMod val="95000"/>
                    <a:lumOff val="5000"/>
                  </a:schemeClr>
                </a:solidFill>
              </a:rPr>
              <a:t>Update Applications Status</a:t>
            </a:r>
          </a:p>
          <a:p>
            <a:pPr marL="285750" indent="-285750">
              <a:buFont typeface="Wingdings" panose="05000000000000000000" pitchFamily="2" charset="2"/>
              <a:buChar char="ü"/>
            </a:pPr>
            <a:r>
              <a:rPr lang="en-US" dirty="0">
                <a:solidFill>
                  <a:schemeClr val="bg1">
                    <a:lumMod val="95000"/>
                    <a:lumOff val="5000"/>
                  </a:schemeClr>
                </a:solidFill>
              </a:rPr>
              <a:t>View User Resume</a:t>
            </a:r>
          </a:p>
          <a:p>
            <a:endParaRPr lang="en-US" dirty="0">
              <a:solidFill>
                <a:schemeClr val="bg1">
                  <a:lumMod val="95000"/>
                  <a:lumOff val="5000"/>
                </a:schemeClr>
              </a:solidFill>
            </a:endParaRPr>
          </a:p>
          <a:p>
            <a:pPr algn="ctr"/>
            <a:endParaRPr lang="en-US" u="sng" dirty="0">
              <a:solidFill>
                <a:schemeClr val="bg1">
                  <a:lumMod val="95000"/>
                  <a:lumOff val="5000"/>
                </a:schemeClr>
              </a:solidFill>
            </a:endParaRPr>
          </a:p>
        </p:txBody>
      </p:sp>
      <p:sp>
        <p:nvSpPr>
          <p:cNvPr id="7" name="Rectangle 6">
            <a:extLst>
              <a:ext uri="{FF2B5EF4-FFF2-40B4-BE49-F238E27FC236}">
                <a16:creationId xmlns:a16="http://schemas.microsoft.com/office/drawing/2014/main" id="{5C02F7E3-CFC8-4D5B-1EC7-F16E7233E001}"/>
              </a:ext>
            </a:extLst>
          </p:cNvPr>
          <p:cNvSpPr/>
          <p:nvPr/>
        </p:nvSpPr>
        <p:spPr>
          <a:xfrm>
            <a:off x="4955050" y="2175388"/>
            <a:ext cx="2271251" cy="2815712"/>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1">
                    <a:lumMod val="95000"/>
                    <a:lumOff val="5000"/>
                  </a:schemeClr>
                </a:solidFill>
              </a:rPr>
              <a:t>Authentication API’s </a:t>
            </a:r>
          </a:p>
          <a:p>
            <a:pPr marL="285750" indent="-285750">
              <a:buFont typeface="Wingdings" panose="05000000000000000000" pitchFamily="2" charset="2"/>
              <a:buChar char="ü"/>
            </a:pPr>
            <a:r>
              <a:rPr lang="en-US" dirty="0">
                <a:solidFill>
                  <a:schemeClr val="bg1">
                    <a:lumMod val="95000"/>
                    <a:lumOff val="5000"/>
                  </a:schemeClr>
                </a:solidFill>
              </a:rPr>
              <a:t>Login</a:t>
            </a:r>
          </a:p>
          <a:p>
            <a:pPr marL="285750" indent="-285750">
              <a:buFont typeface="Wingdings" panose="05000000000000000000" pitchFamily="2" charset="2"/>
              <a:buChar char="ü"/>
            </a:pPr>
            <a:r>
              <a:rPr lang="en-US" dirty="0">
                <a:solidFill>
                  <a:schemeClr val="bg1">
                    <a:lumMod val="95000"/>
                    <a:lumOff val="5000"/>
                  </a:schemeClr>
                </a:solidFill>
              </a:rPr>
              <a:t>Updating password</a:t>
            </a:r>
          </a:p>
          <a:p>
            <a:pPr marL="285750" indent="-285750">
              <a:buFont typeface="Wingdings" panose="05000000000000000000" pitchFamily="2" charset="2"/>
              <a:buChar char="ü"/>
            </a:pPr>
            <a:r>
              <a:rPr lang="en-US" dirty="0">
                <a:solidFill>
                  <a:schemeClr val="bg1">
                    <a:lumMod val="95000"/>
                    <a:lumOff val="5000"/>
                  </a:schemeClr>
                </a:solidFill>
              </a:rPr>
              <a:t>Admin registration</a:t>
            </a:r>
          </a:p>
          <a:p>
            <a:pPr marL="285750" indent="-285750">
              <a:buFont typeface="Wingdings" panose="05000000000000000000" pitchFamily="2" charset="2"/>
              <a:buChar char="ü"/>
            </a:pPr>
            <a:endParaRPr lang="en-US" dirty="0">
              <a:ea typeface="+mn-lt"/>
              <a:cs typeface="+mn-lt"/>
            </a:endParaRPr>
          </a:p>
        </p:txBody>
      </p:sp>
    </p:spTree>
    <p:extLst>
      <p:ext uri="{BB962C8B-B14F-4D97-AF65-F5344CB8AC3E}">
        <p14:creationId xmlns:p14="http://schemas.microsoft.com/office/powerpoint/2010/main" val="1387963864"/>
      </p:ext>
    </p:extLst>
  </p:cSld>
  <p:clrMapOvr>
    <a:masterClrMapping/>
  </p:clrMapOvr>
  <mc:AlternateContent xmlns:mc="http://schemas.openxmlformats.org/markup-compatibility/2006">
    <mc:Choice xmlns:p15="http://schemas.microsoft.com/office/powerpoint/2012/main" Requires="p15">
      <p:transition spd="med">
        <p15:prstTrans prst="fractur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{D4AAFBBF-12CE-4AB3-A11A-A7214F3B7A70}tf55705232_win32</Template>
  <TotalTime>293</TotalTime>
  <Words>361</Words>
  <Application>Microsoft Office PowerPoint</Application>
  <PresentationFormat>Widescreen</PresentationFormat>
  <Paragraphs>108</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Goudy Old Style</vt:lpstr>
      <vt:lpstr>Wingdings</vt:lpstr>
      <vt:lpstr>Wingdings 2</vt:lpstr>
      <vt:lpstr>SlateVTI</vt:lpstr>
      <vt:lpstr>Career Crafter</vt:lpstr>
      <vt:lpstr>Agenda</vt:lpstr>
      <vt:lpstr>PowerPoint Presentation</vt:lpstr>
      <vt:lpstr>PowerPoint Presentation</vt:lpstr>
      <vt:lpstr>PowerPoint Presentation</vt:lpstr>
      <vt:lpstr>MODULES</vt:lpstr>
      <vt:lpstr>PowerPoint Presentation</vt:lpstr>
      <vt:lpstr>USER WEB API’S</vt:lpstr>
      <vt:lpstr>ADMIN WEB API’S</vt:lpstr>
      <vt:lpstr>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Crafter</dc:title>
  <dc:creator>PUNYAVATHI PATHIVADA</dc:creator>
  <cp:lastModifiedBy>PUNYAVATHI PATHIVADA</cp:lastModifiedBy>
  <cp:revision>1</cp:revision>
  <dcterms:created xsi:type="dcterms:W3CDTF">2024-05-27T04:41:00Z</dcterms:created>
  <dcterms:modified xsi:type="dcterms:W3CDTF">2024-05-27T10:26:09Z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